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4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12662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36507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68836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7412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88384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86891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27560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19666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49884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3351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01923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7961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46082"/>
            <a:ext cx="9112780" cy="507829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  <a:defRPr/>
            </a:pPr>
            <a:r>
              <a:rPr lang="it-IT" altLang="it-IT" sz="1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Grande e forte è il nostro Dio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Grande e forte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il nostro Dio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(x4)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542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31220" y="484207"/>
            <a:ext cx="9112780" cy="45242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vestito di maestà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Coronato con poter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Degno di tutta l’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adorazion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vestito di maestà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Coronato con poter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Che tutto il mondo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dia la gloria a Te!!</a:t>
            </a: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278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670152"/>
            <a:ext cx="9112780" cy="36933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Grande e forte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il nostro Dio</a:t>
            </a:r>
          </a:p>
          <a:p>
            <a:pPr algn="ctr" eaLnBrk="1" fontAlgn="base" hangingPunct="1">
              <a:lnSpc>
                <a:spcPct val="150000"/>
              </a:lnSpc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(x4)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372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31220" y="484207"/>
            <a:ext cx="9112780" cy="569384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vestito di maestà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Coronato con poter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Degno di tutta l’</a:t>
            </a:r>
            <a:r>
              <a:rPr lang="it-IT" altLang="it-IT" sz="36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adorazion</a:t>
            </a: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vestito di maestà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Coronato con poter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Che tutto il mondo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dia la gloria a Te!! </a:t>
            </a:r>
            <a:r>
              <a:rPr lang="it-IT" altLang="it-IT" sz="3600" b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(x2)</a:t>
            </a: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2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779306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89</Words>
  <Application>Microsoft Office PowerPoint</Application>
  <PresentationFormat>Presentazione su schermo (4:3)</PresentationFormat>
  <Paragraphs>26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8" baseType="lpstr">
      <vt:lpstr>Arial</vt:lpstr>
      <vt:lpstr>Bookman Old Style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teresa intagliatore</cp:lastModifiedBy>
  <cp:revision>4</cp:revision>
  <dcterms:created xsi:type="dcterms:W3CDTF">2018-01-10T16:37:02Z</dcterms:created>
  <dcterms:modified xsi:type="dcterms:W3CDTF">2018-12-20T09:06:12Z</dcterms:modified>
</cp:coreProperties>
</file>