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7"/>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68221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4208314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2"/>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1444472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1" y="1604965"/>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254052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1488987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3103482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3776197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1"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2146427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1290086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4105364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1"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2266013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1"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1"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5"/>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6" y="6246815"/>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5"/>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1300">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39499553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mj-lt"/>
          <a:ea typeface="+mj-ea"/>
          <a:cs typeface="+mj-cs"/>
        </a:defRPr>
      </a:lvl1pPr>
      <a:lvl2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2pPr>
      <a:lvl3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3pPr>
      <a:lvl4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4pPr>
      <a:lvl5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5pPr>
      <a:lvl6pPr marL="4572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6pPr>
      <a:lvl7pPr marL="9144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7pPr>
      <a:lvl8pPr marL="13716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8pPr>
      <a:lvl9pPr marL="18288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9pPr>
    </p:titleStyle>
    <p:bodyStyle>
      <a:lvl1pPr marL="311150" indent="-311150" algn="l" defTabSz="407988" rtl="0" eaLnBrk="0" fontAlgn="base" hangingPunct="0">
        <a:lnSpc>
          <a:spcPct val="93000"/>
        </a:lnSpc>
        <a:spcBef>
          <a:spcPct val="0"/>
        </a:spcBef>
        <a:spcAft>
          <a:spcPts val="1288"/>
        </a:spcAft>
        <a:buClr>
          <a:srgbClr val="000000"/>
        </a:buClr>
        <a:buSzPct val="100000"/>
        <a:buFont typeface="Times New Roman" panose="02020603050405020304" pitchFamily="18" charset="0"/>
        <a:buChar char="•"/>
        <a:defRPr sz="2900">
          <a:solidFill>
            <a:srgbClr val="000000"/>
          </a:solidFill>
          <a:latin typeface="+mn-lt"/>
          <a:ea typeface="+mn-ea"/>
          <a:cs typeface="+mn-cs"/>
        </a:defRPr>
      </a:lvl1pPr>
      <a:lvl2pPr marL="674688" indent="-260350" algn="l" defTabSz="407988" rtl="0" eaLnBrk="0" fontAlgn="base" hangingPunct="0">
        <a:lnSpc>
          <a:spcPct val="93000"/>
        </a:lnSpc>
        <a:spcBef>
          <a:spcPct val="0"/>
        </a:spcBef>
        <a:spcAft>
          <a:spcPts val="1038"/>
        </a:spcAft>
        <a:buClr>
          <a:srgbClr val="000000"/>
        </a:buClr>
        <a:buSzPct val="100000"/>
        <a:buFont typeface="Times New Roman" panose="02020603050405020304" pitchFamily="18" charset="0"/>
        <a:buChar char="–"/>
        <a:defRPr sz="2500">
          <a:solidFill>
            <a:srgbClr val="000000"/>
          </a:solidFill>
          <a:latin typeface="+mn-lt"/>
          <a:ea typeface="+mn-ea"/>
          <a:cs typeface="+mn-cs"/>
        </a:defRPr>
      </a:lvl2pPr>
      <a:lvl3pPr marL="1036638" indent="-207963" algn="l" defTabSz="407988" rtl="0" eaLnBrk="0" fontAlgn="base" hangingPunct="0">
        <a:lnSpc>
          <a:spcPct val="93000"/>
        </a:lnSpc>
        <a:spcBef>
          <a:spcPct val="0"/>
        </a:spcBef>
        <a:spcAft>
          <a:spcPts val="775"/>
        </a:spcAft>
        <a:buClr>
          <a:srgbClr val="000000"/>
        </a:buClr>
        <a:buSzPct val="100000"/>
        <a:buFont typeface="Times New Roman" panose="02020603050405020304" pitchFamily="18" charset="0"/>
        <a:buChar char="•"/>
        <a:defRPr sz="2200">
          <a:solidFill>
            <a:srgbClr val="000000"/>
          </a:solidFill>
          <a:latin typeface="+mn-lt"/>
          <a:ea typeface="+mn-ea"/>
          <a:cs typeface="+mn-cs"/>
        </a:defRPr>
      </a:lvl3pPr>
      <a:lvl4pPr marL="1450975" indent="-206375" algn="l" defTabSz="407988" rtl="0" eaLnBrk="0" fontAlgn="base" hangingPunct="0">
        <a:lnSpc>
          <a:spcPct val="93000"/>
        </a:lnSpc>
        <a:spcBef>
          <a:spcPct val="0"/>
        </a:spcBef>
        <a:spcAft>
          <a:spcPts val="525"/>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866900" indent="-207963" algn="l" defTabSz="407988" rtl="0" eaLnBrk="0" fontAlgn="base" hangingPunct="0">
        <a:lnSpc>
          <a:spcPct val="93000"/>
        </a:lnSpc>
        <a:spcBef>
          <a:spcPct val="0"/>
        </a:spcBef>
        <a:spcAft>
          <a:spcPts val="263"/>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23241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6pPr>
      <a:lvl7pPr marL="27813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7pPr>
      <a:lvl8pPr marL="32385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8pPr>
      <a:lvl9pPr marL="36957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5855677"/>
          </a:xfrm>
        </p:spPr>
        <p:txBody>
          <a:bodyPr/>
          <a:lstStyle/>
          <a:p>
            <a:r>
              <a:rPr lang="it-IT" sz="1800" b="1" dirty="0">
                <a:solidFill>
                  <a:schemeClr val="bg1"/>
                </a:solidFill>
                <a:effectLst>
                  <a:glow rad="127000">
                    <a:schemeClr val="tx1"/>
                  </a:glow>
                </a:effectLst>
                <a:latin typeface="Bookman Old Style" panose="02050604050505020204" pitchFamily="18" charset="0"/>
              </a:rPr>
              <a:t>Di gloria in gloria</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Voglio io veder</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la tua luce che brilla dentro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e proclamar, in tutto il mondo che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il Salvator </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la vita, la speranza,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perfetta grazia che, mi ha riscattato,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la vita, la speranza,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perfetta grazia che mi ha riscattato!</a:t>
            </a:r>
          </a:p>
        </p:txBody>
      </p:sp>
    </p:spTree>
    <p:extLst>
      <p:ext uri="{BB962C8B-B14F-4D97-AF65-F5344CB8AC3E}">
        <p14:creationId xmlns:p14="http://schemas.microsoft.com/office/powerpoint/2010/main" val="825880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453072"/>
            <a:ext cx="9144000" cy="5663380"/>
          </a:xfrm>
        </p:spPr>
        <p:txBody>
          <a:bodyPr/>
          <a:lstStyle/>
          <a:p>
            <a:br>
              <a:rPr lang="it-IT" dirty="0"/>
            </a:br>
            <a:br>
              <a:rPr lang="it-IT" dirty="0"/>
            </a:br>
            <a:r>
              <a:rPr lang="it-IT" sz="3600" b="1" dirty="0">
                <a:solidFill>
                  <a:schemeClr val="bg1"/>
                </a:solidFill>
                <a:effectLst>
                  <a:glow rad="127000">
                    <a:schemeClr val="tx1"/>
                  </a:glow>
                </a:effectLst>
                <a:latin typeface="Bookman Old Style" panose="02050604050505020204" pitchFamily="18" charset="0"/>
              </a:rPr>
              <a:t>Io non vivo più, Cristo vive in me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argilla sono io, nelle tue mani</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io non vivo più, Cristo vive in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argilla sono io, nelle tue mani</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gloria, in gloria, ti vedo o Dio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gloria, in gloria,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trasformato son</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 dal tuo Spirito</a:t>
            </a:r>
            <a:br>
              <a:rPr lang="it-IT" b="1" dirty="0">
                <a:solidFill>
                  <a:schemeClr val="bg1"/>
                </a:solidFill>
                <a:effectLst>
                  <a:glow rad="127000">
                    <a:schemeClr val="tx1"/>
                  </a:glow>
                </a:effectLst>
                <a:latin typeface="Bookman Old Style" panose="02050604050505020204" pitchFamily="18" charset="0"/>
              </a:rPr>
            </a:br>
            <a:br>
              <a:rPr lang="it-IT" dirty="0"/>
            </a:br>
            <a:br>
              <a:rPr lang="it-IT" dirty="0"/>
            </a:br>
            <a:br>
              <a:rPr lang="it-IT" dirty="0"/>
            </a:br>
            <a:endParaRPr lang="it-IT" dirty="0"/>
          </a:p>
        </p:txBody>
      </p:sp>
    </p:spTree>
    <p:extLst>
      <p:ext uri="{BB962C8B-B14F-4D97-AF65-F5344CB8AC3E}">
        <p14:creationId xmlns:p14="http://schemas.microsoft.com/office/powerpoint/2010/main" val="2920636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1" y="149163"/>
            <a:ext cx="9144001" cy="5968876"/>
          </a:xfrm>
        </p:spPr>
        <p:txBody>
          <a:bodyPr/>
          <a:lstStyle/>
          <a:p>
            <a:r>
              <a:rPr lang="it-IT" sz="3600" b="1" dirty="0">
                <a:solidFill>
                  <a:schemeClr val="bg1"/>
                </a:solidFill>
                <a:effectLst>
                  <a:glow rad="127000">
                    <a:schemeClr val="tx1"/>
                  </a:glow>
                </a:effectLst>
                <a:latin typeface="Bookman Old Style" panose="02050604050505020204" pitchFamily="18" charset="0"/>
              </a:rPr>
              <a:t>Voglio io veder</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la tua luce che brilla dentro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e proclamar, in tutto il mondo che,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il Salvator </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la vita, la speranza,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perfetta grazia che mi ha riscattato,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la vita, la speranza,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perfetta grazia che mi ha riscattato!</a:t>
            </a:r>
          </a:p>
        </p:txBody>
      </p:sp>
    </p:spTree>
    <p:extLst>
      <p:ext uri="{BB962C8B-B14F-4D97-AF65-F5344CB8AC3E}">
        <p14:creationId xmlns:p14="http://schemas.microsoft.com/office/powerpoint/2010/main" val="3454899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1" y="855408"/>
            <a:ext cx="9144001" cy="5663380"/>
          </a:xfrm>
        </p:spPr>
        <p:txBody>
          <a:bodyPr/>
          <a:lstStyle/>
          <a:p>
            <a:br>
              <a:rPr lang="it-IT" dirty="0"/>
            </a:br>
            <a:br>
              <a:rPr lang="it-IT" sz="3600" dirty="0"/>
            </a:br>
            <a:r>
              <a:rPr lang="it-IT" sz="3600" b="1" dirty="0">
                <a:solidFill>
                  <a:schemeClr val="bg1"/>
                </a:solidFill>
                <a:effectLst>
                  <a:glow rad="127000">
                    <a:schemeClr val="tx1"/>
                  </a:glow>
                </a:effectLst>
                <a:latin typeface="Bookman Old Style" panose="02050604050505020204" pitchFamily="18" charset="0"/>
              </a:rPr>
              <a:t>Io non vivo più, Cristo vive in me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argilla sono io, nelle tue mani</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io non vivo più, Cristo vive in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argilla sono io, nelle tue mani</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gloria, in gloria, ti vedo oh Dio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gloria, in gloria,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trasformato son</a:t>
            </a:r>
            <a:br>
              <a:rPr lang="it-IT" sz="3600" b="1">
                <a:solidFill>
                  <a:schemeClr val="bg1"/>
                </a:solidFill>
                <a:effectLst>
                  <a:glow rad="127000">
                    <a:schemeClr val="tx1"/>
                  </a:glow>
                </a:effectLst>
                <a:latin typeface="Bookman Old Style" panose="02050604050505020204" pitchFamily="18" charset="0"/>
              </a:rPr>
            </a:br>
            <a:r>
              <a:rPr lang="it-IT" sz="3600" b="1">
                <a:solidFill>
                  <a:schemeClr val="bg1"/>
                </a:solidFill>
                <a:effectLst>
                  <a:glow rad="127000">
                    <a:schemeClr val="tx1"/>
                  </a:glow>
                </a:effectLst>
                <a:latin typeface="Bookman Old Style" panose="02050604050505020204" pitchFamily="18" charset="0"/>
              </a:rPr>
              <a:t>dal </a:t>
            </a:r>
            <a:r>
              <a:rPr lang="it-IT" sz="3600" b="1" dirty="0">
                <a:solidFill>
                  <a:schemeClr val="bg1"/>
                </a:solidFill>
                <a:effectLst>
                  <a:glow rad="127000">
                    <a:schemeClr val="tx1"/>
                  </a:glow>
                </a:effectLst>
                <a:latin typeface="Bookman Old Style" panose="02050604050505020204" pitchFamily="18" charset="0"/>
              </a:rPr>
              <a:t>il tuo Spirito </a:t>
            </a:r>
            <a:r>
              <a:rPr lang="it-IT" sz="3200" b="1" dirty="0">
                <a:solidFill>
                  <a:schemeClr val="bg1"/>
                </a:solidFill>
                <a:effectLst>
                  <a:glow rad="127000">
                    <a:schemeClr val="tx1"/>
                  </a:glow>
                </a:effectLst>
                <a:latin typeface="Bookman Old Style" panose="02050604050505020204" pitchFamily="18" charset="0"/>
              </a:rPr>
              <a:t>(x3)</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r>
              <a:rPr lang="it-IT" sz="2400" b="1" dirty="0">
                <a:solidFill>
                  <a:schemeClr val="bg1"/>
                </a:solidFill>
                <a:effectLst>
                  <a:glow rad="127000">
                    <a:schemeClr val="tx1"/>
                  </a:glow>
                </a:effectLst>
                <a:latin typeface="Bookman Old Style" panose="02050604050505020204" pitchFamily="18" charset="0"/>
              </a:rPr>
              <a:t>fine</a:t>
            </a:r>
            <a:br>
              <a:rPr lang="it-IT" b="1" dirty="0">
                <a:solidFill>
                  <a:schemeClr val="bg1"/>
                </a:solidFill>
                <a:effectLst>
                  <a:glow rad="127000">
                    <a:schemeClr val="tx1"/>
                  </a:glow>
                </a:effectLst>
                <a:latin typeface="Bookman Old Style" panose="02050604050505020204" pitchFamily="18" charset="0"/>
              </a:rPr>
            </a:br>
            <a:br>
              <a:rPr lang="it-IT" dirty="0"/>
            </a:br>
            <a:br>
              <a:rPr lang="it-IT" dirty="0"/>
            </a:br>
            <a:br>
              <a:rPr lang="it-IT" dirty="0"/>
            </a:br>
            <a:endParaRPr lang="it-IT" dirty="0"/>
          </a:p>
        </p:txBody>
      </p:sp>
    </p:spTree>
    <p:extLst>
      <p:ext uri="{BB962C8B-B14F-4D97-AF65-F5344CB8AC3E}">
        <p14:creationId xmlns:p14="http://schemas.microsoft.com/office/powerpoint/2010/main" val="982276063"/>
      </p:ext>
    </p:extLst>
  </p:cSld>
  <p:clrMapOvr>
    <a:masterClrMapping/>
  </p:clrMapOvr>
</p:sld>
</file>

<file path=ppt/theme/theme1.xml><?xml version="1.0" encoding="utf-8"?>
<a:theme xmlns:a="http://schemas.openxmlformats.org/drawingml/2006/main" name="3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TotalTime>
  <Words>7</Words>
  <Application>Microsoft Office PowerPoint</Application>
  <PresentationFormat>Presentazione su schermo (4:3)</PresentationFormat>
  <Paragraphs>4</Paragraphs>
  <Slides>4</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4</vt:i4>
      </vt:variant>
    </vt:vector>
  </HeadingPairs>
  <TitlesOfParts>
    <vt:vector size="8" baseType="lpstr">
      <vt:lpstr>Arial</vt:lpstr>
      <vt:lpstr>Bookman Old Style</vt:lpstr>
      <vt:lpstr>Times New Roman</vt:lpstr>
      <vt:lpstr>3_Tema di Office</vt:lpstr>
      <vt:lpstr>Di gloria in gloria  Voglio io veder la tua luce che brilla dentro me  e proclamar, in tutto il mondo che  tu sei il Salvator   Tu sei la vita, la speranza, perfetta grazia che, mi ha riscattato, Tu sei la vita, la speranza, perfetta grazia che mi ha riscattato!</vt:lpstr>
      <vt:lpstr>  Io non vivo più, Cristo vive in me argilla sono io, nelle tue mani io non vivo più, Cristo vive in me  argilla sono io, nelle tue mani  Di gloria, in gloria, ti vedo o Dio Di gloria, in gloria, trasformato son  dal tuo Spirito    </vt:lpstr>
      <vt:lpstr>Voglio io veder la tua luce che brilla dentro me  e proclamar, in tutto il mondo che, tu sei il Salvator   Tu sei la vita, la speranza, perfetta grazia che mi ha riscattato, Tu sei la vita, la speranza, perfetta grazia che mi ha riscattato!</vt:lpstr>
      <vt:lpstr>  Io non vivo più, Cristo vive in me argilla sono io, nelle tue mani io non vivo più, Cristo vive in me  argilla sono io, nelle tue mani  Di gloria, in gloria, ti vedo oh Dio Di gloria, in gloria, trasformato son dal il tuo Spirito (x3)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 gloria in gloria  Voglio io veder la tua luce che brilla in me  e proclamar, in tutto il mondo che  tu sei il Salvator   Tu sei la vita, la speranza, perfetta grazia che mi ha riscattato, Tu sei la vita, la speranza, perfetta grazia che mi ha riscattato!</dc:title>
  <dc:creator>terry</dc:creator>
  <cp:lastModifiedBy>teresa intagliatore</cp:lastModifiedBy>
  <cp:revision>5</cp:revision>
  <dcterms:created xsi:type="dcterms:W3CDTF">2017-07-27T08:05:17Z</dcterms:created>
  <dcterms:modified xsi:type="dcterms:W3CDTF">2019-02-13T10:02:11Z</dcterms:modified>
</cp:coreProperties>
</file>