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75" r:id="rId3"/>
    <p:sldId id="276" r:id="rId4"/>
    <p:sldId id="504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8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B3BD8-DFF1-4CF2-AF06-11506228700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8335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256196-6B14-442F-895D-C3F1A025288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038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3A261-3E54-4711-961D-A19738B8439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3105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2" y="1604965"/>
            <a:ext cx="4037013" cy="452437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8C5B7-AE4E-4EE4-B0E5-E7DD8C3531E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7532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2E857-C0FD-44A8-B3F7-17752C0E758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2078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C93C7-EA64-42A5-841E-50B5235858E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7523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10A35-2E3F-4BD1-8905-0DB79B01724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9551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537926-0E58-4A62-A018-B6CE90AF21A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8083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22E6DE-CC8B-4AA9-AABC-96508D9603D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315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7E8B-4D96-49ED-8025-5BD3A62F4C2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0196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2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A324D-0E74-43AC-8CA9-9DD9FB94C77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78847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2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2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7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975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7" y="6246817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975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7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975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7BA755-7844-4096-9B32-82BBCB039329}" type="slidenum">
              <a:rPr 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4932344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305991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3429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6858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0287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371600" algn="ctr" defTabSz="305991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233363" indent="-233363" algn="l" defTabSz="305991" rtl="0" eaLnBrk="0" fontAlgn="base" hangingPunct="0">
        <a:lnSpc>
          <a:spcPct val="93000"/>
        </a:lnSpc>
        <a:spcBef>
          <a:spcPct val="0"/>
        </a:spcBef>
        <a:spcAft>
          <a:spcPts val="966"/>
        </a:spcAft>
        <a:buClr>
          <a:srgbClr val="000000"/>
        </a:buClr>
        <a:buSzPct val="100000"/>
        <a:buFont typeface="Times New Roman" pitchFamily="18" charset="0"/>
        <a:buChar char="•"/>
        <a:defRPr sz="2175">
          <a:solidFill>
            <a:srgbClr val="000000"/>
          </a:solidFill>
          <a:latin typeface="+mn-lt"/>
          <a:ea typeface="+mn-ea"/>
          <a:cs typeface="+mn-cs"/>
        </a:defRPr>
      </a:lvl1pPr>
      <a:lvl2pPr marL="506016" indent="-195263" algn="l" defTabSz="305991" rtl="0" eaLnBrk="0" fontAlgn="base" hangingPunct="0">
        <a:lnSpc>
          <a:spcPct val="93000"/>
        </a:lnSpc>
        <a:spcBef>
          <a:spcPct val="0"/>
        </a:spcBef>
        <a:spcAft>
          <a:spcPts val="779"/>
        </a:spcAft>
        <a:buClr>
          <a:srgbClr val="000000"/>
        </a:buClr>
        <a:buSzPct val="100000"/>
        <a:buFont typeface="Times New Roman" pitchFamily="18" charset="0"/>
        <a:buChar char="–"/>
        <a:defRPr sz="1875">
          <a:solidFill>
            <a:srgbClr val="000000"/>
          </a:solidFill>
          <a:latin typeface="+mn-lt"/>
          <a:ea typeface="+mn-ea"/>
          <a:cs typeface="+mn-cs"/>
        </a:defRPr>
      </a:lvl2pPr>
      <a:lvl3pPr marL="777479" indent="-155972" algn="l" defTabSz="305991" rtl="0" eaLnBrk="0" fontAlgn="base" hangingPunct="0">
        <a:lnSpc>
          <a:spcPct val="93000"/>
        </a:lnSpc>
        <a:spcBef>
          <a:spcPct val="0"/>
        </a:spcBef>
        <a:spcAft>
          <a:spcPts val="581"/>
        </a:spcAft>
        <a:buClr>
          <a:srgbClr val="000000"/>
        </a:buClr>
        <a:buSzPct val="100000"/>
        <a:buFont typeface="Times New Roman" pitchFamily="18" charset="0"/>
        <a:buChar char="•"/>
        <a:defRPr sz="1650">
          <a:solidFill>
            <a:srgbClr val="000000"/>
          </a:solidFill>
          <a:latin typeface="+mn-lt"/>
          <a:ea typeface="+mn-ea"/>
          <a:cs typeface="+mn-cs"/>
        </a:defRPr>
      </a:lvl3pPr>
      <a:lvl4pPr marL="1088231" indent="-154781" algn="l" defTabSz="305991" rtl="0" eaLnBrk="0" fontAlgn="base" hangingPunct="0">
        <a:lnSpc>
          <a:spcPct val="93000"/>
        </a:lnSpc>
        <a:spcBef>
          <a:spcPct val="0"/>
        </a:spcBef>
        <a:spcAft>
          <a:spcPts val="394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400175" indent="-155972" algn="l" defTabSz="305991" rtl="0" eaLnBrk="0" fontAlgn="base" hangingPunct="0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17430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0859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24288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2771775" indent="-155972" algn="l" defTabSz="305991" rtl="0" fontAlgn="base">
        <a:lnSpc>
          <a:spcPct val="93000"/>
        </a:lnSpc>
        <a:spcBef>
          <a:spcPct val="0"/>
        </a:spcBef>
        <a:spcAft>
          <a:spcPts val="197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0" y="0"/>
            <a:ext cx="9144000" cy="6368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Per sempre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8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il cielo si oscurò nel giorno in cui Gesù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il nostro Salvator morì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in croce con </a:t>
            </a:r>
            <a:r>
              <a:rPr kumimoji="0" lang="it-IT" sz="3200" b="1" i="0" u="none" strike="noStrike" kern="1200" cap="none" spc="0" normalizeH="0" baseline="0" noProof="0" dirty="0" err="1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dolor</a:t>
            </a:r>
            <a:r>
              <a:rPr kumimoji="0" lang="it-IT" sz="32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 il sangue suo versò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il peso del peccato egli portò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il suo ultimo </a:t>
            </a:r>
            <a:r>
              <a:rPr kumimoji="0" lang="it-IT" sz="3200" b="1" i="0" u="none" strike="noStrike" kern="1200" cap="none" spc="0" normalizeH="0" baseline="0" noProof="0" dirty="0" err="1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respir</a:t>
            </a:r>
            <a:r>
              <a:rPr kumimoji="0" lang="it-IT" sz="32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, il Padre non guardò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e scese il buio più profondo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per noi in guerra andò,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la morte affrontò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Gesù sconfisse il mal per sempre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8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97671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0" y="0"/>
            <a:ext cx="9144000" cy="6086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8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la terra poi tremò, la pietra rotolò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il suo perfetto amore trionfò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o morte dove sei? Gesù risuscitò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sconfitta sei per sempre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per sempre sia la gloria a Lui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per sempre noi lo </a:t>
            </a:r>
            <a:r>
              <a:rPr kumimoji="0" lang="it-IT" sz="3600" b="1" i="0" u="none" strike="noStrike" kern="1200" cap="none" spc="0" normalizeH="0" baseline="0" noProof="0" dirty="0" err="1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innalzerem</a:t>
            </a: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per sempre Gesù vive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risuscitò, risuscitò</a:t>
            </a:r>
          </a:p>
        </p:txBody>
      </p:sp>
    </p:spTree>
    <p:extLst>
      <p:ext uri="{BB962C8B-B14F-4D97-AF65-F5344CB8AC3E}">
        <p14:creationId xmlns:p14="http://schemas.microsoft.com/office/powerpoint/2010/main" val="3917120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0" y="1166191"/>
            <a:ext cx="9144000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cantiamo alleluia,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cantiamo alleluia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cantiamo alleluia,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l'Agnello è vincitor (x3)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67083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0" y="0"/>
            <a:ext cx="9144000" cy="5468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28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per sempre sia la gloria a Lui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per sempre noi lo </a:t>
            </a:r>
            <a:r>
              <a:rPr kumimoji="0" lang="it-IT" sz="3600" b="1" i="0" u="none" strike="noStrike" kern="1200" cap="none" spc="0" normalizeH="0" baseline="0" noProof="0" dirty="0" err="1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innalzerem</a:t>
            </a: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per sempre Gesù vive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risuscitò, risuscitò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 w="6350"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400" b="1" i="0" u="none" strike="noStrike" kern="1200" cap="none" spc="0" normalizeH="0" baseline="0" noProof="0" dirty="0">
                <a:ln w="6350"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 Unicode MS" panose="020B0604020202020204" pitchFamily="34" charset="-128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3337187608"/>
      </p:ext>
    </p:extLst>
  </p:cSld>
  <p:clrMapOvr>
    <a:masterClrMapping/>
  </p:clrMapOvr>
</p:sld>
</file>

<file path=ppt/theme/theme1.xml><?xml version="1.0" encoding="utf-8"?>
<a:theme xmlns:a="http://schemas.openxmlformats.org/drawingml/2006/main" name="12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136</Words>
  <Application>Microsoft Office PowerPoint</Application>
  <PresentationFormat>Presentazione su schermo (4:3)</PresentationFormat>
  <Paragraphs>35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8" baseType="lpstr">
      <vt:lpstr>Arial</vt:lpstr>
      <vt:lpstr>Bookman Old Style</vt:lpstr>
      <vt:lpstr>Times New Roman</vt:lpstr>
      <vt:lpstr>12_Tema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MSofficepro2929</dc:creator>
  <cp:lastModifiedBy>teresa intagliatore</cp:lastModifiedBy>
  <cp:revision>2</cp:revision>
  <dcterms:created xsi:type="dcterms:W3CDTF">2018-11-21T10:19:42Z</dcterms:created>
  <dcterms:modified xsi:type="dcterms:W3CDTF">2019-01-03T09:19:45Z</dcterms:modified>
</cp:coreProperties>
</file>