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7" d="100"/>
          <a:sy n="57" d="100"/>
        </p:scale>
        <p:origin x="90"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923E29-F708-475F-9E41-5D3F30B5AA75}"/>
              </a:ext>
            </a:extLst>
          </p:cNvPr>
          <p:cNvSpPr>
            <a:spLocks noGrp="1"/>
          </p:cNvSpPr>
          <p:nvPr>
            <p:ph type="ctrTitle"/>
          </p:nvPr>
        </p:nvSpPr>
        <p:spPr>
          <a:xfrm>
            <a:off x="1143000" y="1122363"/>
            <a:ext cx="6858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2148C728-C52E-4DEF-B393-38C93D3D92CA}"/>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C21C7E92-7EEE-44CA-9122-BEFAB6B7EF2C}"/>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5" name="Segnaposto piè di pagina 4">
            <a:extLst>
              <a:ext uri="{FF2B5EF4-FFF2-40B4-BE49-F238E27FC236}">
                <a16:creationId xmlns:a16="http://schemas.microsoft.com/office/drawing/2014/main" id="{1D715349-8284-4982-BB9E-0B58BF24BE8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80FED80C-D8F0-4CC4-B225-17BFD8E72BEA}"/>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2761203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15C5058-24E7-4DE8-B4DE-03B34F79FCF4}"/>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0A721D9-D1F6-4CB8-9DCF-E0DB07B75CB0}"/>
              </a:ext>
            </a:extLst>
          </p:cNvPr>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C33FC1A-226E-49EB-A23B-2CE780684879}"/>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5" name="Segnaposto piè di pagina 4">
            <a:extLst>
              <a:ext uri="{FF2B5EF4-FFF2-40B4-BE49-F238E27FC236}">
                <a16:creationId xmlns:a16="http://schemas.microsoft.com/office/drawing/2014/main" id="{E5BCD480-9418-4829-BA80-AD370043C547}"/>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B1D61D4-490A-4F77-8395-298475283B75}"/>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761054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3992E52-BF10-4985-BAEF-FE620DD6898D}"/>
              </a:ext>
            </a:extLst>
          </p:cNvPr>
          <p:cNvSpPr>
            <a:spLocks noGrp="1"/>
          </p:cNvSpPr>
          <p:nvPr>
            <p:ph type="title"/>
          </p:nvPr>
        </p:nvSpPr>
        <p:spPr>
          <a:xfrm>
            <a:off x="623888" y="1709739"/>
            <a:ext cx="78867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75E707F0-CAB9-4953-9E80-76C6FF66DCAC}"/>
              </a:ext>
            </a:extLst>
          </p:cNvPr>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a:extLst>
              <a:ext uri="{FF2B5EF4-FFF2-40B4-BE49-F238E27FC236}">
                <a16:creationId xmlns:a16="http://schemas.microsoft.com/office/drawing/2014/main" id="{F212F745-EDB3-4C51-AE69-1CB617D59F0C}"/>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5" name="Segnaposto piè di pagina 4">
            <a:extLst>
              <a:ext uri="{FF2B5EF4-FFF2-40B4-BE49-F238E27FC236}">
                <a16:creationId xmlns:a16="http://schemas.microsoft.com/office/drawing/2014/main" id="{1995A277-E684-457D-8A11-15A4A06B484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5165BD5-10E8-44B5-B9C1-FA7E47E0FC42}"/>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3563596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C6B4074-12D6-4473-BE0C-24A809B9C8A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74B1A894-0E5F-4623-A028-43ACFD64D448}"/>
              </a:ext>
            </a:extLst>
          </p:cNvPr>
          <p:cNvSpPr>
            <a:spLocks noGrp="1"/>
          </p:cNvSpPr>
          <p:nvPr>
            <p:ph sz="half" idx="1"/>
          </p:nvPr>
        </p:nvSpPr>
        <p:spPr>
          <a:xfrm>
            <a:off x="6286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2BA21E13-6030-4B4B-9139-AC49299784DC}"/>
              </a:ext>
            </a:extLst>
          </p:cNvPr>
          <p:cNvSpPr>
            <a:spLocks noGrp="1"/>
          </p:cNvSpPr>
          <p:nvPr>
            <p:ph sz="half" idx="2"/>
          </p:nvPr>
        </p:nvSpPr>
        <p:spPr>
          <a:xfrm>
            <a:off x="46291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8591AE11-8388-459D-A96B-85DF280A70F5}"/>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6" name="Segnaposto piè di pagina 5">
            <a:extLst>
              <a:ext uri="{FF2B5EF4-FFF2-40B4-BE49-F238E27FC236}">
                <a16:creationId xmlns:a16="http://schemas.microsoft.com/office/drawing/2014/main" id="{4D401B05-B0FE-427F-8526-7C7AF263E426}"/>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5A2F24C-6D20-4501-9E0D-DE828DD7F8B3}"/>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4179724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643E44B-E429-42D2-AE08-DC361595ED70}"/>
              </a:ext>
            </a:extLst>
          </p:cNvPr>
          <p:cNvSpPr>
            <a:spLocks noGrp="1"/>
          </p:cNvSpPr>
          <p:nvPr>
            <p:ph type="title"/>
          </p:nvPr>
        </p:nvSpPr>
        <p:spPr>
          <a:xfrm>
            <a:off x="629841" y="365126"/>
            <a:ext cx="78867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3446BB8C-DA91-4F3A-8857-B05A61B551BC}"/>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a:extLst>
              <a:ext uri="{FF2B5EF4-FFF2-40B4-BE49-F238E27FC236}">
                <a16:creationId xmlns:a16="http://schemas.microsoft.com/office/drawing/2014/main" id="{15275C77-82B4-4BFF-9596-CF0222959EB6}"/>
              </a:ext>
            </a:extLst>
          </p:cNvPr>
          <p:cNvSpPr>
            <a:spLocks noGrp="1"/>
          </p:cNvSpPr>
          <p:nvPr>
            <p:ph sz="half" idx="2"/>
          </p:nvPr>
        </p:nvSpPr>
        <p:spPr>
          <a:xfrm>
            <a:off x="629842" y="2505075"/>
            <a:ext cx="3868340"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6EB42168-8DF9-478B-A302-33F2F2F5CCEA}"/>
              </a:ext>
            </a:extLst>
          </p:cNvPr>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a:extLst>
              <a:ext uri="{FF2B5EF4-FFF2-40B4-BE49-F238E27FC236}">
                <a16:creationId xmlns:a16="http://schemas.microsoft.com/office/drawing/2014/main" id="{196ED2CD-DC8A-4DE8-A0C4-8647A9B19E0B}"/>
              </a:ext>
            </a:extLst>
          </p:cNvPr>
          <p:cNvSpPr>
            <a:spLocks noGrp="1"/>
          </p:cNvSpPr>
          <p:nvPr>
            <p:ph sz="quarter" idx="4"/>
          </p:nvPr>
        </p:nvSpPr>
        <p:spPr>
          <a:xfrm>
            <a:off x="4629150" y="2505075"/>
            <a:ext cx="3887391"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B20AC91E-3896-4CBD-AE4C-6BD94DD06496}"/>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8" name="Segnaposto piè di pagina 7">
            <a:extLst>
              <a:ext uri="{FF2B5EF4-FFF2-40B4-BE49-F238E27FC236}">
                <a16:creationId xmlns:a16="http://schemas.microsoft.com/office/drawing/2014/main" id="{78B3C915-7C37-420E-9F6E-01F9A77BAEB0}"/>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41B54969-A0EB-44FD-B82B-5B0875AF8356}"/>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3825073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7791485-8851-4914-BA32-6C9818BD0289}"/>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34AC9504-B93C-4797-B785-6D307CF76730}"/>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4" name="Segnaposto piè di pagina 3">
            <a:extLst>
              <a:ext uri="{FF2B5EF4-FFF2-40B4-BE49-F238E27FC236}">
                <a16:creationId xmlns:a16="http://schemas.microsoft.com/office/drawing/2014/main" id="{828E58FF-6181-4699-83DA-D92B64094A11}"/>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25C77ED2-286C-4E8A-9B89-A659B28DB5F9}"/>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2210101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96DDFAF0-CFE0-41F3-B2F2-FE4D1C48317B}"/>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3" name="Segnaposto piè di pagina 2">
            <a:extLst>
              <a:ext uri="{FF2B5EF4-FFF2-40B4-BE49-F238E27FC236}">
                <a16:creationId xmlns:a16="http://schemas.microsoft.com/office/drawing/2014/main" id="{56735EB6-9CE8-4C00-B94B-6DEEFE048F5A}"/>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B82573C4-BBAC-4F82-BAED-683DC9CF8AB5}"/>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1595600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8CA2A9-22D2-464F-8A71-04EE7D4BF56C}"/>
              </a:ext>
            </a:extLst>
          </p:cNvPr>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89ADAF06-1033-4553-91A8-AFE4AD70978F}"/>
              </a:ext>
            </a:extLst>
          </p:cNvPr>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C0CA6E9E-E05D-4B57-AD96-2BB14F28FF42}"/>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889F633F-8EEC-4533-8824-04A7F5561CF3}"/>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6" name="Segnaposto piè di pagina 5">
            <a:extLst>
              <a:ext uri="{FF2B5EF4-FFF2-40B4-BE49-F238E27FC236}">
                <a16:creationId xmlns:a16="http://schemas.microsoft.com/office/drawing/2014/main" id="{1D423FA5-0E3B-4F95-82FD-31933CF38322}"/>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9F148BCE-6903-4298-ACB6-416FC1917B38}"/>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12125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057CE99-342D-470E-974D-904345BB5819}"/>
              </a:ext>
            </a:extLst>
          </p:cNvPr>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33821F2C-63DF-4B13-9528-1D7B13CCF75F}"/>
              </a:ext>
            </a:extLst>
          </p:cNvPr>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61AA338E-E901-4296-8EEF-E7275D5B2CCA}"/>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64BFC514-F6AE-4C99-A38C-52A31741072D}"/>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6" name="Segnaposto piè di pagina 5">
            <a:extLst>
              <a:ext uri="{FF2B5EF4-FFF2-40B4-BE49-F238E27FC236}">
                <a16:creationId xmlns:a16="http://schemas.microsoft.com/office/drawing/2014/main" id="{C5ABA6E2-78CB-4AB8-BA14-C2184AF70CC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6FA53F2-4312-4B75-A7ED-40033ADD665A}"/>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179319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DC26A27-D66A-4BFE-8CB5-80B03A994C55}"/>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4B6ABFCD-7B37-497C-BEF2-DD5C597550D2}"/>
              </a:ext>
            </a:extLst>
          </p:cNvPr>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88190CAB-F311-4630-B762-26E39D94C3A5}"/>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5" name="Segnaposto piè di pagina 4">
            <a:extLst>
              <a:ext uri="{FF2B5EF4-FFF2-40B4-BE49-F238E27FC236}">
                <a16:creationId xmlns:a16="http://schemas.microsoft.com/office/drawing/2014/main" id="{D19BDA3F-B76E-4611-B9FD-8C6B88AA448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27121EF-27D5-4087-8F6D-9E1621EF47E1}"/>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2074770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7851C023-287A-4B62-895A-9D5E77C76B88}"/>
              </a:ext>
            </a:extLst>
          </p:cNvPr>
          <p:cNvSpPr>
            <a:spLocks noGrp="1"/>
          </p:cNvSpPr>
          <p:nvPr>
            <p:ph type="title" orient="vert"/>
          </p:nvPr>
        </p:nvSpPr>
        <p:spPr>
          <a:xfrm>
            <a:off x="6543675" y="365125"/>
            <a:ext cx="1971675"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15776A15-C938-4890-880D-A557544DA36E}"/>
              </a:ext>
            </a:extLst>
          </p:cNvPr>
          <p:cNvSpPr>
            <a:spLocks noGrp="1"/>
          </p:cNvSpPr>
          <p:nvPr>
            <p:ph type="body" orient="vert" idx="1"/>
          </p:nvPr>
        </p:nvSpPr>
        <p:spPr>
          <a:xfrm>
            <a:off x="628650" y="365125"/>
            <a:ext cx="5800725"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95BD611-109A-4F3D-9331-50267B7251A8}"/>
              </a:ext>
            </a:extLst>
          </p:cNvPr>
          <p:cNvSpPr>
            <a:spLocks noGrp="1"/>
          </p:cNvSpPr>
          <p:nvPr>
            <p:ph type="dt" sz="half" idx="10"/>
          </p:nvPr>
        </p:nvSpPr>
        <p:spPr/>
        <p:txBody>
          <a:bodyPr/>
          <a:lstStyle/>
          <a:p>
            <a:fld id="{1F474562-08C2-4FEC-A425-3BE5A28693F7}" type="datetimeFigureOut">
              <a:rPr lang="it-IT" smtClean="0"/>
              <a:t>26/09/2018</a:t>
            </a:fld>
            <a:endParaRPr lang="it-IT"/>
          </a:p>
        </p:txBody>
      </p:sp>
      <p:sp>
        <p:nvSpPr>
          <p:cNvPr id="5" name="Segnaposto piè di pagina 4">
            <a:extLst>
              <a:ext uri="{FF2B5EF4-FFF2-40B4-BE49-F238E27FC236}">
                <a16:creationId xmlns:a16="http://schemas.microsoft.com/office/drawing/2014/main" id="{4406D7A8-A9A3-4D9A-A545-49083790097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B5E4B688-3D37-47D0-A913-257D9489F574}"/>
              </a:ext>
            </a:extLst>
          </p:cNvPr>
          <p:cNvSpPr>
            <a:spLocks noGrp="1"/>
          </p:cNvSpPr>
          <p:nvPr>
            <p:ph type="sldNum" sz="quarter" idx="12"/>
          </p:nvPr>
        </p:nvSpPr>
        <p:spPr/>
        <p:txBody>
          <a:bodyPr/>
          <a:lstStyle/>
          <a:p>
            <a:fld id="{4D41AC65-986E-469A-BC42-8CEDBB360549}" type="slidenum">
              <a:rPr lang="it-IT" smtClean="0"/>
              <a:t>‹N›</a:t>
            </a:fld>
            <a:endParaRPr lang="it-IT"/>
          </a:p>
        </p:txBody>
      </p:sp>
    </p:spTree>
    <p:extLst>
      <p:ext uri="{BB962C8B-B14F-4D97-AF65-F5344CB8AC3E}">
        <p14:creationId xmlns:p14="http://schemas.microsoft.com/office/powerpoint/2010/main" val="1553767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9"/>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01F1C754-D34E-43DA-AD11-564162892068}" type="slidenum">
              <a:rPr lang="it-IT" altLang="it-IT"/>
              <a:pPr/>
              <a:t>‹N›</a:t>
            </a:fld>
            <a:endParaRPr lang="it-IT" altLang="it-IT"/>
          </a:p>
        </p:txBody>
      </p:sp>
    </p:spTree>
    <p:extLst>
      <p:ext uri="{BB962C8B-B14F-4D97-AF65-F5344CB8AC3E}">
        <p14:creationId xmlns:p14="http://schemas.microsoft.com/office/powerpoint/2010/main" val="27038834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E604E954-F9F7-4477-8408-AF7B215AB18E}" type="slidenum">
              <a:rPr lang="it-IT" altLang="it-IT"/>
              <a:pPr/>
              <a:t>‹N›</a:t>
            </a:fld>
            <a:endParaRPr lang="it-IT" altLang="it-IT"/>
          </a:p>
        </p:txBody>
      </p:sp>
    </p:spTree>
    <p:extLst>
      <p:ext uri="{BB962C8B-B14F-4D97-AF65-F5344CB8AC3E}">
        <p14:creationId xmlns:p14="http://schemas.microsoft.com/office/powerpoint/2010/main" val="2506994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4"/>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35032B82-942B-4091-AB01-C77E961D5E93}" type="slidenum">
              <a:rPr lang="it-IT" altLang="it-IT"/>
              <a:pPr/>
              <a:t>‹N›</a:t>
            </a:fld>
            <a:endParaRPr lang="it-IT" altLang="it-IT"/>
          </a:p>
        </p:txBody>
      </p:sp>
    </p:spTree>
    <p:extLst>
      <p:ext uri="{BB962C8B-B14F-4D97-AF65-F5344CB8AC3E}">
        <p14:creationId xmlns:p14="http://schemas.microsoft.com/office/powerpoint/2010/main" val="20400807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fld id="{576E0D5B-54BA-4086-8FB1-3CACA00C9FBD}" type="slidenum">
              <a:rPr lang="it-IT" altLang="it-IT"/>
              <a:pPr/>
              <a:t>‹N›</a:t>
            </a:fld>
            <a:endParaRPr lang="it-IT" altLang="it-IT"/>
          </a:p>
        </p:txBody>
      </p:sp>
    </p:spTree>
    <p:extLst>
      <p:ext uri="{BB962C8B-B14F-4D97-AF65-F5344CB8AC3E}">
        <p14:creationId xmlns:p14="http://schemas.microsoft.com/office/powerpoint/2010/main" val="19297058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fld id="{0383F906-2042-49C3-9A90-E51603924F4A}" type="slidenum">
              <a:rPr lang="it-IT" altLang="it-IT"/>
              <a:pPr/>
              <a:t>‹N›</a:t>
            </a:fld>
            <a:endParaRPr lang="it-IT" altLang="it-IT"/>
          </a:p>
        </p:txBody>
      </p:sp>
    </p:spTree>
    <p:extLst>
      <p:ext uri="{BB962C8B-B14F-4D97-AF65-F5344CB8AC3E}">
        <p14:creationId xmlns:p14="http://schemas.microsoft.com/office/powerpoint/2010/main" val="2113887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fld id="{A861220D-C9C4-4159-9DC5-7B1A4D266118}" type="slidenum">
              <a:rPr lang="it-IT" altLang="it-IT"/>
              <a:pPr/>
              <a:t>‹N›</a:t>
            </a:fld>
            <a:endParaRPr lang="it-IT" altLang="it-IT"/>
          </a:p>
        </p:txBody>
      </p:sp>
    </p:spTree>
    <p:extLst>
      <p:ext uri="{BB962C8B-B14F-4D97-AF65-F5344CB8AC3E}">
        <p14:creationId xmlns:p14="http://schemas.microsoft.com/office/powerpoint/2010/main" val="3009436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fld id="{C19DF667-A163-4B76-B566-62E2DFB8AC2A}" type="slidenum">
              <a:rPr lang="it-IT" altLang="it-IT"/>
              <a:pPr/>
              <a:t>‹N›</a:t>
            </a:fld>
            <a:endParaRPr lang="it-IT" altLang="it-IT"/>
          </a:p>
        </p:txBody>
      </p:sp>
    </p:spTree>
    <p:extLst>
      <p:ext uri="{BB962C8B-B14F-4D97-AF65-F5344CB8AC3E}">
        <p14:creationId xmlns:p14="http://schemas.microsoft.com/office/powerpoint/2010/main" val="13798819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2"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fld id="{2D261877-9C1D-4426-BC98-9D3852C435C4}" type="slidenum">
              <a:rPr lang="it-IT" altLang="it-IT"/>
              <a:pPr/>
              <a:t>‹N›</a:t>
            </a:fld>
            <a:endParaRPr lang="it-IT" altLang="it-IT"/>
          </a:p>
        </p:txBody>
      </p:sp>
    </p:spTree>
    <p:extLst>
      <p:ext uri="{BB962C8B-B14F-4D97-AF65-F5344CB8AC3E}">
        <p14:creationId xmlns:p14="http://schemas.microsoft.com/office/powerpoint/2010/main" val="30645121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fld id="{3812D4D3-E8C4-4041-BDF6-3944B7B5E7C2}" type="slidenum">
              <a:rPr lang="it-IT" altLang="it-IT"/>
              <a:pPr/>
              <a:t>‹N›</a:t>
            </a:fld>
            <a:endParaRPr lang="it-IT" altLang="it-IT"/>
          </a:p>
        </p:txBody>
      </p:sp>
    </p:spTree>
    <p:extLst>
      <p:ext uri="{BB962C8B-B14F-4D97-AF65-F5344CB8AC3E}">
        <p14:creationId xmlns:p14="http://schemas.microsoft.com/office/powerpoint/2010/main" val="37391385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6E90E3A8-62B4-4451-B4F0-8F858EF64E8C}" type="slidenum">
              <a:rPr lang="it-IT" altLang="it-IT"/>
              <a:pPr/>
              <a:t>‹N›</a:t>
            </a:fld>
            <a:endParaRPr lang="it-IT" altLang="it-IT"/>
          </a:p>
        </p:txBody>
      </p:sp>
    </p:spTree>
    <p:extLst>
      <p:ext uri="{BB962C8B-B14F-4D97-AF65-F5344CB8AC3E}">
        <p14:creationId xmlns:p14="http://schemas.microsoft.com/office/powerpoint/2010/main" val="5262241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42"/>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42"/>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fld id="{45E63832-F34B-43FF-A5CA-680FD83A50DD}" type="slidenum">
              <a:rPr lang="it-IT" altLang="it-IT"/>
              <a:pPr/>
              <a:t>‹N›</a:t>
            </a:fld>
            <a:endParaRPr lang="it-IT" altLang="it-IT"/>
          </a:p>
        </p:txBody>
      </p:sp>
    </p:spTree>
    <p:extLst>
      <p:ext uri="{BB962C8B-B14F-4D97-AF65-F5344CB8AC3E}">
        <p14:creationId xmlns:p14="http://schemas.microsoft.com/office/powerpoint/2010/main" val="3370014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F342C9CD-1EC8-4ACE-84C8-F31E9F208D1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BD35AF14-CECF-435A-B2F0-006769A653D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372A0C6-6102-4A18-9ABD-A80B9C01909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474562-08C2-4FEC-A425-3BE5A28693F7}" type="datetimeFigureOut">
              <a:rPr lang="it-IT" smtClean="0"/>
              <a:t>26/09/2018</a:t>
            </a:fld>
            <a:endParaRPr lang="it-IT"/>
          </a:p>
        </p:txBody>
      </p:sp>
      <p:sp>
        <p:nvSpPr>
          <p:cNvPr id="5" name="Segnaposto piè di pagina 4">
            <a:extLst>
              <a:ext uri="{FF2B5EF4-FFF2-40B4-BE49-F238E27FC236}">
                <a16:creationId xmlns:a16="http://schemas.microsoft.com/office/drawing/2014/main" id="{DD67F331-8F1D-40D0-B107-FF09F862C30A}"/>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C5F0A5CD-A89F-4F6A-A1C3-D418508D0D4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41AC65-986E-469A-BC42-8CEDBB360549}" type="slidenum">
              <a:rPr lang="it-IT" smtClean="0"/>
              <a:t>‹N›</a:t>
            </a:fld>
            <a:endParaRPr lang="it-IT"/>
          </a:p>
        </p:txBody>
      </p:sp>
    </p:spTree>
    <p:extLst>
      <p:ext uri="{BB962C8B-B14F-4D97-AF65-F5344CB8AC3E}">
        <p14:creationId xmlns:p14="http://schemas.microsoft.com/office/powerpoint/2010/main" val="3988702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a:t>
            </a:r>
          </a:p>
        </p:txBody>
      </p:sp>
      <p:sp>
        <p:nvSpPr>
          <p:cNvPr id="1027" name="Rectangle 3"/>
          <p:cNvSpPr>
            <a:spLocks noGrp="1" noChangeArrowheads="1"/>
          </p:cNvSpPr>
          <p:nvPr>
            <p:ph type="body" idx="1"/>
          </p:nvPr>
        </p:nvSpPr>
        <p:spPr bwMode="auto">
          <a:xfrm>
            <a:off x="457200" y="160020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a:t>Fare clic per modificare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E3ADAC0-8405-46E5-AE97-7BC9A6C2CFBD}" type="slidenum">
              <a:rPr lang="it-IT" altLang="it-IT"/>
              <a:pPr/>
              <a:t>‹N›</a:t>
            </a:fld>
            <a:endParaRPr lang="it-IT" altLang="it-IT"/>
          </a:p>
        </p:txBody>
      </p:sp>
    </p:spTree>
    <p:extLst>
      <p:ext uri="{BB962C8B-B14F-4D97-AF65-F5344CB8AC3E}">
        <p14:creationId xmlns:p14="http://schemas.microsoft.com/office/powerpoint/2010/main" val="17361460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13000" b="-13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423334"/>
            <a:ext cx="9144000" cy="4417164"/>
          </a:xfrm>
          <a:noFill/>
        </p:spPr>
        <p:txBody>
          <a:bodyPr/>
          <a:lstStyle/>
          <a:p>
            <a:pPr eaLnBrk="1" hangingPunct="1"/>
            <a:r>
              <a:rPr lang="it-IT" altLang="it-IT" sz="1800" b="1" dirty="0">
                <a:solidFill>
                  <a:schemeClr val="bg1"/>
                </a:solidFill>
                <a:effectLst>
                  <a:glow rad="127000">
                    <a:schemeClr val="accent4">
                      <a:satMod val="175000"/>
                    </a:schemeClr>
                  </a:glow>
                </a:effectLst>
                <a:latin typeface="Bookman Old Style" panose="02050604050505020204" pitchFamily="18" charset="0"/>
              </a:rPr>
              <a:t>Alzo le man</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Alzo le man al Re dei re</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al grande “Io Son” </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io canto a Te</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perché sei Tu </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che regni nel mio cuor</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endParaRPr lang="it-IT" altLang="it-IT" sz="3600" b="1" dirty="0">
              <a:solidFill>
                <a:schemeClr val="bg1"/>
              </a:solidFill>
              <a:effectLst>
                <a:glow rad="127000">
                  <a:schemeClr val="accent4">
                    <a:satMod val="175000"/>
                  </a:schemeClr>
                </a:glow>
              </a:effectLst>
              <a:latin typeface="Bookman Old Style" panose="02050604050505020204" pitchFamily="18" charset="0"/>
            </a:endParaRPr>
          </a:p>
        </p:txBody>
      </p:sp>
    </p:spTree>
    <p:extLst>
      <p:ext uri="{BB962C8B-B14F-4D97-AF65-F5344CB8AC3E}">
        <p14:creationId xmlns:p14="http://schemas.microsoft.com/office/powerpoint/2010/main" val="162257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13000" b="-13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886564"/>
            <a:ext cx="9144000" cy="3886200"/>
          </a:xfrm>
          <a:noFill/>
        </p:spPr>
        <p:txBody>
          <a:bodyPr/>
          <a:lstStyle/>
          <a:p>
            <a:pPr eaLnBrk="1" hangingPunct="1"/>
            <a:r>
              <a:rPr lang="it-IT" altLang="it-IT" sz="3600" b="1" dirty="0">
                <a:solidFill>
                  <a:schemeClr val="bg1"/>
                </a:solidFill>
                <a:effectLst>
                  <a:glow rad="127000">
                    <a:schemeClr val="accent4">
                      <a:satMod val="175000"/>
                    </a:schemeClr>
                  </a:glow>
                </a:effectLst>
                <a:latin typeface="Bookman Old Style" panose="02050604050505020204" pitchFamily="18" charset="0"/>
              </a:rPr>
              <a:t>Nessun Dio straniero avrò,</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né cerco altri tesori</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Solo Tu sei il mio </a:t>
            </a:r>
            <a:r>
              <a:rPr lang="it-IT" altLang="it-IT" sz="3600" b="1" dirty="0" err="1">
                <a:solidFill>
                  <a:schemeClr val="bg1"/>
                </a:solidFill>
                <a:effectLst>
                  <a:glow rad="127000">
                    <a:schemeClr val="accent4">
                      <a:satMod val="175000"/>
                    </a:schemeClr>
                  </a:glow>
                </a:effectLst>
                <a:latin typeface="Bookman Old Style" panose="02050604050505020204" pitchFamily="18" charset="0"/>
              </a:rPr>
              <a:t>destin</a:t>
            </a:r>
            <a:r>
              <a:rPr lang="it-IT" altLang="it-IT" sz="3600" b="1" dirty="0">
                <a:solidFill>
                  <a:schemeClr val="bg1"/>
                </a:solidFill>
                <a:effectLst>
                  <a:glow rad="127000">
                    <a:schemeClr val="accent4">
                      <a:satMod val="175000"/>
                    </a:schemeClr>
                  </a:glow>
                </a:effectLst>
                <a:latin typeface="Bookman Old Style" panose="02050604050505020204" pitchFamily="18" charset="0"/>
              </a:rPr>
              <a:t> </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la Tua potenza invoco   </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3600" b="1" dirty="0">
                <a:solidFill>
                  <a:schemeClr val="bg1"/>
                </a:solidFill>
                <a:effectLst>
                  <a:glow rad="127000">
                    <a:schemeClr val="accent4">
                      <a:satMod val="175000"/>
                    </a:schemeClr>
                  </a:glow>
                </a:effectLst>
                <a:latin typeface="Bookman Old Style" panose="02050604050505020204" pitchFamily="18" charset="0"/>
              </a:rPr>
              <a:t>ed al Tuo nome la mia lode offrirò</a:t>
            </a:r>
            <a:br>
              <a:rPr lang="it-IT" altLang="it-IT" sz="3600" b="1" dirty="0">
                <a:solidFill>
                  <a:schemeClr val="bg1"/>
                </a:solidFill>
                <a:effectLst>
                  <a:glow rad="127000">
                    <a:schemeClr val="accent4">
                      <a:satMod val="175000"/>
                    </a:schemeClr>
                  </a:glow>
                </a:effectLst>
                <a:latin typeface="Bookman Old Style" panose="02050604050505020204" pitchFamily="18" charset="0"/>
              </a:rPr>
            </a:br>
            <a:br>
              <a:rPr lang="it-IT" altLang="it-IT" sz="3600" b="1" dirty="0">
                <a:solidFill>
                  <a:schemeClr val="bg1"/>
                </a:solidFill>
                <a:effectLst>
                  <a:glow rad="127000">
                    <a:schemeClr val="accent4">
                      <a:satMod val="175000"/>
                    </a:schemeClr>
                  </a:glow>
                </a:effectLst>
                <a:latin typeface="Bookman Old Style" panose="02050604050505020204" pitchFamily="18" charset="0"/>
              </a:rPr>
            </a:br>
            <a:r>
              <a:rPr lang="it-IT" altLang="it-IT" sz="2000" b="1" dirty="0">
                <a:solidFill>
                  <a:schemeClr val="bg1"/>
                </a:solidFill>
                <a:effectLst>
                  <a:glow rad="127000">
                    <a:schemeClr val="accent4">
                      <a:satMod val="175000"/>
                    </a:schemeClr>
                  </a:glow>
                </a:effectLst>
                <a:latin typeface="Bookman Old Style" panose="02050604050505020204" pitchFamily="18" charset="0"/>
              </a:rPr>
              <a:t>fine</a:t>
            </a:r>
            <a:endParaRPr lang="it-IT" altLang="it-IT" sz="3600" b="1" dirty="0">
              <a:solidFill>
                <a:schemeClr val="bg1"/>
              </a:solidFill>
              <a:effectLst>
                <a:glow rad="127000">
                  <a:schemeClr val="accent4">
                    <a:satMod val="175000"/>
                  </a:schemeClr>
                </a:glow>
              </a:effectLst>
              <a:latin typeface="Bookman Old Style" panose="02050604050505020204" pitchFamily="18" charset="0"/>
            </a:endParaRPr>
          </a:p>
        </p:txBody>
      </p:sp>
    </p:spTree>
    <p:extLst>
      <p:ext uri="{BB962C8B-B14F-4D97-AF65-F5344CB8AC3E}">
        <p14:creationId xmlns:p14="http://schemas.microsoft.com/office/powerpoint/2010/main" val="1575199153"/>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TotalTime>
  <Words>8</Words>
  <Application>Microsoft Office PowerPoint</Application>
  <PresentationFormat>Presentazione su schermo (4:3)</PresentationFormat>
  <Paragraphs>2</Paragraphs>
  <Slides>2</Slides>
  <Notes>0</Notes>
  <HiddenSlides>0</HiddenSlides>
  <MMClips>0</MMClips>
  <ScaleCrop>false</ScaleCrop>
  <HeadingPairs>
    <vt:vector size="6" baseType="variant">
      <vt:variant>
        <vt:lpstr>Caratteri utilizzati</vt:lpstr>
      </vt:variant>
      <vt:variant>
        <vt:i4>4</vt:i4>
      </vt:variant>
      <vt:variant>
        <vt:lpstr>Tema</vt:lpstr>
      </vt:variant>
      <vt:variant>
        <vt:i4>2</vt:i4>
      </vt:variant>
      <vt:variant>
        <vt:lpstr>Titoli diapositive</vt:lpstr>
      </vt:variant>
      <vt:variant>
        <vt:i4>2</vt:i4>
      </vt:variant>
    </vt:vector>
  </HeadingPairs>
  <TitlesOfParts>
    <vt:vector size="8" baseType="lpstr">
      <vt:lpstr>Arial</vt:lpstr>
      <vt:lpstr>Bookman Old Style</vt:lpstr>
      <vt:lpstr>Calibri</vt:lpstr>
      <vt:lpstr>Calibri Light</vt:lpstr>
      <vt:lpstr>Tema di Office</vt:lpstr>
      <vt:lpstr>2_Struttura predefinita</vt:lpstr>
      <vt:lpstr>Alzo le man  Alzo le man al Re dei re al grande “Io Son”  io canto a Te perché sei Tu  che regni nel mio cuor </vt:lpstr>
      <vt:lpstr>Nessun Dio straniero avrò, né cerco altri tesori Solo Tu sei il mio destin  la Tua potenza invoco    ed al Tuo nome la mia lode offrirò  fine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Alzo le man al Re dei re,  al grande “Io Son”,  io canto a Te,  perché sei Tu  che regni nel mio cuor.  Nessun Dio straniero avrò, né cerco altri tesori.  Solo Tu sei il mio destin  la Tua potenza invoco    ed al Tuo nome la mia lode offrirò.</dc:title>
  <dc:creator>chiesa</dc:creator>
  <cp:lastModifiedBy>MSofficepro2929</cp:lastModifiedBy>
  <cp:revision>2</cp:revision>
  <dcterms:created xsi:type="dcterms:W3CDTF">2017-10-26T15:06:54Z</dcterms:created>
  <dcterms:modified xsi:type="dcterms:W3CDTF">2018-09-26T09:07:44Z</dcterms:modified>
</cp:coreProperties>
</file>