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6"/>
  </p:notesMasterIdLst>
  <p:sldIdLst>
    <p:sldId id="257" r:id="rId2"/>
    <p:sldId id="258" r:id="rId3"/>
    <p:sldId id="259" r:id="rId4"/>
    <p:sldId id="260" r:id="rId5"/>
  </p:sldIdLst>
  <p:sldSz cx="9144000" cy="6858000" type="screen4x3"/>
  <p:notesSz cx="6858000" cy="9144000"/>
  <p:defaultTextStyle>
    <a:defPPr>
      <a:defRPr lang="it-I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959" autoAdjust="0"/>
    <p:restoredTop sz="94660"/>
  </p:normalViewPr>
  <p:slideViewPr>
    <p:cSldViewPr snapToGrid="0">
      <p:cViewPr varScale="1">
        <p:scale>
          <a:sx n="69" d="100"/>
          <a:sy n="69" d="100"/>
        </p:scale>
        <p:origin x="66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intestazion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3" name="Segnaposto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439187-1650-4B46-8F14-218FCDA08A89}" type="datetimeFigureOut">
              <a:rPr lang="it-IT" smtClean="0"/>
              <a:t>13/08/2019</a:t>
            </a:fld>
            <a:endParaRPr lang="it-IT"/>
          </a:p>
        </p:txBody>
      </p:sp>
      <p:sp>
        <p:nvSpPr>
          <p:cNvPr id="4" name="Segnaposto immagin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it-IT"/>
          </a:p>
        </p:txBody>
      </p:sp>
      <p:sp>
        <p:nvSpPr>
          <p:cNvPr id="5" name="Segnaposto note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6" name="Segnaposto piè di pa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it-IT"/>
          </a:p>
        </p:txBody>
      </p:sp>
      <p:sp>
        <p:nvSpPr>
          <p:cNvPr id="7" name="Segnaposto numero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6FDD2C9-15D0-4042-9BBA-66167A437150}" type="slidenum">
              <a:rPr lang="it-IT" smtClean="0"/>
              <a:t>‹N›</a:t>
            </a:fld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303887341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2E92C81-B85B-4AFC-BDE9-A20E0C976CA4}" type="slidenum">
              <a:rPr lang="it-IT" altLang="it-IT">
                <a:solidFill>
                  <a:srgbClr val="000000"/>
                </a:solidFill>
              </a:rPr>
              <a:pPr eaLnBrk="1" hangingPunct="1"/>
              <a:t>1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4A24133D-0ED2-4A71-A050-F4C2C2AEBA0F}" type="slidenum">
              <a:rPr lang="it-IT" altLang="it-IT" sz="1200" smtClean="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1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142250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2E92C81-B85B-4AFC-BDE9-A20E0C976CA4}" type="slidenum">
              <a:rPr lang="it-IT" altLang="it-IT">
                <a:solidFill>
                  <a:srgbClr val="000000"/>
                </a:solidFill>
              </a:rPr>
              <a:pPr eaLnBrk="1" hangingPunct="1"/>
              <a:t>2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4A24133D-0ED2-4A71-A050-F4C2C2AEBA0F}" type="slidenum">
              <a:rPr lang="it-IT" altLang="it-IT" sz="1200" smtClean="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2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17441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2E92C81-B85B-4AFC-BDE9-A20E0C976CA4}" type="slidenum">
              <a:rPr lang="it-IT" altLang="it-IT">
                <a:solidFill>
                  <a:srgbClr val="000000"/>
                </a:solidFill>
              </a:rPr>
              <a:pPr eaLnBrk="1" hangingPunct="1"/>
              <a:t>3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4A24133D-0ED2-4A71-A050-F4C2C2AEBA0F}" type="slidenum">
              <a:rPr lang="it-IT" altLang="it-IT" sz="1200" smtClean="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3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2466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eaLnBrk="1" hangingPunct="1"/>
            <a:fld id="{82E92C81-B85B-4AFC-BDE9-A20E0C976CA4}" type="slidenum">
              <a:rPr lang="it-IT" altLang="it-IT">
                <a:solidFill>
                  <a:srgbClr val="000000"/>
                </a:solidFill>
              </a:rPr>
              <a:pPr eaLnBrk="1" hangingPunct="1"/>
              <a:t>4</a:t>
            </a:fld>
            <a:endParaRPr lang="it-IT" altLang="it-IT">
              <a:solidFill>
                <a:srgbClr val="000000"/>
              </a:solidFill>
            </a:endParaRPr>
          </a:p>
        </p:txBody>
      </p:sp>
      <p:sp>
        <p:nvSpPr>
          <p:cNvPr id="4099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1pPr>
            <a:lvl2pPr marL="742950" indent="-28575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2pPr>
            <a:lvl3pPr marL="11430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3pPr>
            <a:lvl4pPr marL="16002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4pPr>
            <a:lvl5pPr marL="2057400" indent="-228600" defTabSz="393700" eaLnBrk="0" hangingPunct="0"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5pPr>
            <a:lvl6pPr marL="25146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6pPr>
            <a:lvl7pPr marL="29718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7pPr>
            <a:lvl8pPr marL="34290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8pPr>
            <a:lvl9pPr marL="3886200" indent="-228600" defTabSz="393700" eaLnBrk="0" fontAlgn="base" hangingPunct="0">
              <a:spcBef>
                <a:spcPct val="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>
                <a:solidFill>
                  <a:schemeClr val="tx1"/>
                </a:solidFill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defRPr>
            </a:lvl9pPr>
          </a:lstStyle>
          <a:p>
            <a:pPr algn="r" eaLnBrk="1" fontAlgn="base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</a:pPr>
            <a:fld id="{4A24133D-0ED2-4A71-A050-F4C2C2AEBA0F}" type="slidenum">
              <a:rPr lang="it-IT" altLang="it-IT" sz="1200" smtClean="0">
                <a:solidFill>
                  <a:srgbClr val="000000"/>
                </a:solidFill>
                <a:latin typeface="Times New Roman" panose="02020603050405020304" pitchFamily="18" charset="0"/>
              </a:rPr>
              <a:pPr algn="r" eaLnBrk="1" fontAlgn="base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Pct val="100000"/>
                <a:buFont typeface="Times New Roman" panose="02020603050405020304" pitchFamily="18" charset="0"/>
                <a:buNone/>
              </a:pPr>
              <a:t>4</a:t>
            </a:fld>
            <a:endParaRPr lang="it-IT" altLang="it-IT" sz="1200">
              <a:solidFill>
                <a:srgbClr val="000000"/>
              </a:solidFill>
              <a:latin typeface="Times New Roman" panose="02020603050405020304" pitchFamily="18" charset="0"/>
            </a:endParaRPr>
          </a:p>
        </p:txBody>
      </p:sp>
      <p:sp>
        <p:nvSpPr>
          <p:cNvPr id="410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4101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6569923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7A70BB5-5453-4935-A5DC-FF8A2BF2F836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8502082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003D71E-A5DF-4347-89C7-EE8A03E0ABEB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9694104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137B9D2-C7D6-4084-BB4E-95F78DD9FC2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6420715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1" y="1604965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4" y="1604965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663FB8E-6230-4BD3-BE75-ED761F762D0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255675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34DF7AB6-4E54-4922-8922-CBB1A8D9466A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269211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7D7233C-6B94-4DF0-8465-157731F60C75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933547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B68C5B-9A53-4382-A6E3-056AD3794810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8523950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1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9135680-EBA5-46BA-BA60-F71D0F9AD349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19884144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D8A27A55-62EB-4787-8171-76AFE355B9C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5323353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1596FF7-2BDB-4C27-A9A3-B8AFBE00AD5C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9878521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4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1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6437DA0-8957-437E-8D72-6672484E5684}" type="slidenum">
              <a:rPr lang="it-IT" altLang="it-IT"/>
              <a:pPr/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993965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1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1" y="1604965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5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6" y="6246815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it-IT">
              <a:cs typeface="Arial Unicode MS" panose="020B0604020202020204" pitchFamily="34" charset="-128"/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5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A822C1C0-7871-4C54-ABB0-61704451997E}" type="slidenum">
              <a:rPr lang="it-IT" altLang="it-IT" smtClean="0">
                <a:cs typeface="Arial Unicode MS" panose="020B0604020202020204" pitchFamily="34" charset="-128"/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‹N›</a:t>
            </a:fld>
            <a:endParaRPr lang="it-IT" altLang="it-IT">
              <a:cs typeface="Arial Unicode MS" panose="020B0604020202020204" pitchFamily="34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269676121"/>
      </p:ext>
    </p:extLst>
  </p:cSld>
  <p:clrMap bg1="dk2" tx1="lt1" bg2="dk1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908237"/>
            <a:ext cx="9144000" cy="4413572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1800" b="1" i="1" dirty="0">
                <a:solidFill>
                  <a:schemeClr val="tx1"/>
                </a:solidFill>
                <a:latin typeface="Bookman Old Style" pitchFamily="18" charset="0"/>
              </a:rPr>
              <a:t>Come David</a:t>
            </a: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lo Spirito di Dio si muove in me 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io lodo come David (x2)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2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lo lodo, io lodo, io lodo come David (alleluia)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lo lodo, io lodo, io lodo come David</a:t>
            </a:r>
          </a:p>
          <a:p>
            <a:pPr marL="0" indent="0" algn="ctr" defTabSz="449263" eaLnBrk="1" hangingPunct="1">
              <a:lnSpc>
                <a:spcPct val="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4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6511485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0"/>
            <a:ext cx="9144000" cy="5707626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lo Spirito di Dio si muove in me 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io prego come David (x2)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2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lo prego, io prego, io prego come David (alleluia)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lo prego, io prego, io prego come David</a:t>
            </a:r>
            <a:endParaRPr lang="it-IT" sz="3200" b="1" i="1" dirty="0">
              <a:solidFill>
                <a:schemeClr val="tx1"/>
              </a:solidFill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200" b="1" i="1" dirty="0">
              <a:solidFill>
                <a:schemeClr val="tx1"/>
              </a:solidFill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110915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897027"/>
            <a:ext cx="9144000" cy="4108360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lo Spirito di Dio si muove in me 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io lotto come David (x2)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2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lo lotto, io lotto, io lotto come David (alleluia)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2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lo lotto, io lotto, io lotto come David</a:t>
            </a:r>
          </a:p>
          <a:p>
            <a:pPr marL="0" indent="0" algn="ctr" defTabSz="449263" eaLnBrk="1" hangingPunct="1">
              <a:lnSpc>
                <a:spcPct val="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2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2500" b="1" i="1" dirty="0">
              <a:effectLst>
                <a:outerShdw blurRad="38100" dist="38100" dir="2700000" algn="tl">
                  <a:srgbClr val="FFFFFF"/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2307628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7" name="Rectangle 3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134360"/>
            <a:ext cx="9144000" cy="4108360"/>
          </a:xfrm>
          <a:noFill/>
        </p:spPr>
        <p:txBody>
          <a:bodyPr vert="horz" wrap="square" lIns="0" tIns="19996" rIns="0" bIns="0" numCol="1" anchor="ctr" anchorCtr="0" compatLnSpc="1">
            <a:prstTxWarp prst="textNoShape">
              <a:avLst/>
            </a:prstTxWarp>
          </a:bodyPr>
          <a:lstStyle/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1800" b="1" i="1" dirty="0"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Se lo Spirito di Dio si muove in me 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io vinco come David (</a:t>
            </a:r>
            <a:r>
              <a:rPr lang="it-IT" sz="3400" b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x2)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400" b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lo vinco, io vinco, io vinco come David (alleluia)</a:t>
            </a:r>
          </a:p>
          <a:p>
            <a:pPr marL="0" indent="0" algn="ctr" defTabSz="449263" eaLnBrk="1" hangingPunct="1">
              <a:lnSpc>
                <a:spcPct val="1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r>
              <a:rPr lang="it-IT" sz="3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itchFamily="18" charset="0"/>
              </a:rPr>
              <a:t> lo vinco, io vinco, io vinco come David</a:t>
            </a:r>
          </a:p>
          <a:p>
            <a:pPr marL="0" indent="0" algn="ctr" defTabSz="449263" eaLnBrk="1" hangingPunct="1">
              <a:lnSpc>
                <a:spcPct val="43000"/>
              </a:lnSpc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i="1" dirty="0">
              <a:solidFill>
                <a:schemeClr val="tx1"/>
              </a:solidFill>
              <a:effectLst>
                <a:glow rad="127000">
                  <a:schemeClr val="tx2"/>
                </a:glow>
              </a:effectLst>
              <a:latin typeface="Bookman Old Style" pitchFamily="18" charset="0"/>
            </a:endParaRPr>
          </a:p>
          <a:p>
            <a:pPr marL="0" indent="0" algn="ctr" defTabSz="449263" eaLnBrk="1" hangingPunct="1">
              <a:spcAft>
                <a:spcPct val="0"/>
              </a:spcAft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  <a:defRPr/>
            </a:pPr>
            <a:endParaRPr lang="it-IT" sz="3600" b="1" i="1" dirty="0">
              <a:solidFill>
                <a:schemeClr val="tx1"/>
              </a:solidFill>
              <a:effectLst>
                <a:glow rad="127000">
                  <a:schemeClr val="tx2"/>
                </a:glow>
                <a:outerShdw blurRad="38100" dist="38100" dir="2700000" algn="tl">
                  <a:srgbClr val="FFFFFF"/>
                </a:outerShdw>
              </a:effectLst>
            </a:endParaRPr>
          </a:p>
        </p:txBody>
      </p:sp>
      <p:sp>
        <p:nvSpPr>
          <p:cNvPr id="2053" name="Text Box 5"/>
          <p:cNvSpPr txBox="1">
            <a:spLocks noChangeArrowheads="1"/>
          </p:cNvSpPr>
          <p:nvPr/>
        </p:nvSpPr>
        <p:spPr bwMode="auto">
          <a:xfrm>
            <a:off x="4211638" y="6237288"/>
            <a:ext cx="704850" cy="3667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it-IT" altLang="it-IT" b="1">
                <a:solidFill>
                  <a:srgbClr val="F8F8F8"/>
                </a:solidFill>
                <a:cs typeface="Arial Unicode MS" panose="020B0604020202020204" pitchFamily="34" charset="-128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26955107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1_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ema di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</TotalTime>
  <Words>171</Words>
  <Application>Microsoft Office PowerPoint</Application>
  <PresentationFormat>Presentazione su schermo (4:3)</PresentationFormat>
  <Paragraphs>33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4</vt:i4>
      </vt:variant>
    </vt:vector>
  </HeadingPairs>
  <TitlesOfParts>
    <vt:vector size="9" baseType="lpstr">
      <vt:lpstr>Arial</vt:lpstr>
      <vt:lpstr>Bookman Old Style</vt:lpstr>
      <vt:lpstr>Calibri</vt:lpstr>
      <vt:lpstr>Times New Roman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Presentazione standard di PowerPoint</dc:title>
  <dc:creator>chiesa@ccbassisi.it</dc:creator>
  <cp:lastModifiedBy>MSofficepro2929</cp:lastModifiedBy>
  <cp:revision>6</cp:revision>
  <dcterms:created xsi:type="dcterms:W3CDTF">2017-03-04T18:11:17Z</dcterms:created>
  <dcterms:modified xsi:type="dcterms:W3CDTF">2019-08-13T05:02:45Z</dcterms:modified>
</cp:coreProperties>
</file>