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59" r:id="rId5"/>
    <p:sldId id="265" r:id="rId6"/>
    <p:sldId id="260" r:id="rId7"/>
    <p:sldId id="266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432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43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4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3018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7624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81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689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215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167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483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582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176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5037" y="476672"/>
            <a:ext cx="9144000" cy="473974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16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1000 ragioni </a:t>
            </a:r>
            <a:endParaRPr lang="it-IT" altLang="it-IT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Benedici Signor anima mia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Loda il tuo Santo Nome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con tutto il mio cuor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 sempre ti adorerò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60648"/>
            <a:ext cx="9144000" cy="4832074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Sorge il sol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un nuovo giorno è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tempo di cantare a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so cosa accadrà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so quello che mi aspetta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 canterò finché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notte arriverà</a:t>
            </a:r>
            <a:endParaRPr lang="it-IT" altLang="it-IT" sz="20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274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17451" y="908720"/>
            <a:ext cx="9144000" cy="4093410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Benedici Signor anima mia Loda il suo Santo Nome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con tutto il mio cuor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 sempre ti adorerò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658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58965"/>
            <a:ext cx="9144000" cy="5940069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lento all’ira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sei ricco in grazia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grande Dio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sempre ti amerò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 la tua bontà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resterò a cantare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Mille ragioni ancora troverò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218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836712"/>
            <a:ext cx="9144000" cy="4031855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Benedici Signor anima mia Loda il suo Santo Nome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con tutto il mio cuor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 sempre ti adorerò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990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620688"/>
            <a:ext cx="9144000" cy="4832074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 giorno in cui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più forze non avrò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il tempo mio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quaggiù finirà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l’anima mia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continuerà a lodarti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mille anni e per l’eternità</a:t>
            </a:r>
          </a:p>
        </p:txBody>
      </p:sp>
    </p:spTree>
    <p:extLst>
      <p:ext uri="{BB962C8B-B14F-4D97-AF65-F5344CB8AC3E}">
        <p14:creationId xmlns:p14="http://schemas.microsoft.com/office/powerpoint/2010/main" val="1154097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32656"/>
            <a:ext cx="9144000" cy="5201406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Benedici Signor anima mia Loda il suo Santo Nome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con tutto il mio cuor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 sempre ti adorerò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952295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170</Words>
  <Application>Microsoft Office PowerPoint</Application>
  <PresentationFormat>Presentazione su schermo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2016-04-19T11:52:46Z</dcterms:created>
  <dcterms:modified xsi:type="dcterms:W3CDTF">2019-09-19T14:03:48Z</dcterms:modified>
</cp:coreProperties>
</file>