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4" autoAdjust="0"/>
    <p:restoredTop sz="94660"/>
  </p:normalViewPr>
  <p:slideViewPr>
    <p:cSldViewPr snapToGrid="0">
      <p:cViewPr varScale="1">
        <p:scale>
          <a:sx n="60" d="100"/>
          <a:sy n="60" d="100"/>
        </p:scale>
        <p:origin x="6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01883-8E17-4426-AF8B-667708AEC0CD}" type="datetimeFigureOut">
              <a:rPr lang="it-IT" smtClean="0"/>
              <a:t>21/09/2018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F3F698-CEA8-4D39-8429-DF9DBC9FC17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1717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33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4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915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8841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036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B94BE-0273-4AB2-B435-D474182C86F1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97A81D68-F254-486C-8EDF-B96E2E3F5B9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19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18B0D2-96EE-491C-8927-0422A4BB959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7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1D4026-2812-4019-9960-0CBDE8693F1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780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9028E1-19AC-44F8-875D-ED9746B57B9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539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A3ED3A-601E-4672-AF5F-7AE26A05EB8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386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F63BEF-D9C6-439B-BC31-305BD147123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639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6F18E9-BC1C-4BFB-AEF6-372416D9954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603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44FC6D-0CC4-4268-90DC-ABCFD1DF694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54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E41CB1-5033-4F47-8B95-049967ECBE2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191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CA6D8F-25E0-4A0A-B8B0-18D319784DB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88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AC0EE6-8237-4051-B85A-7713D845CDF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54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2D4F55-A1D7-4B78-8965-3A065FACF0B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491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258D14-7DAC-422B-8C4C-B3AC8F5E867F}" type="slidenum">
              <a:rPr lang="it-IT" altLang="it-IT">
                <a:solidFill>
                  <a:srgbClr val="000000"/>
                </a:solidFill>
                <a:ea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8926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Splendi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Perché mai dovrei, aver paura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Spaventarmi e poi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Perdermi d’animo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Appartengo al Dio,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che ha fatto i cieli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che il mondo inter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Tiene in mano Sua</a:t>
            </a: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93934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In questo mondo avremo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Difficoltà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tu hai vinto già per noi!!!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27129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28612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Splendi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più del sole su di noi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Grande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più del cielo è il tuo amor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Tu sai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darci luce e forza per poi,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Seguire TE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12102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Perché mai dovrei, aver paura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Spaventarmi e poi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Perdermi d’animo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Appartengo al Dio,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che ha fatto i cieli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E che il mondo inter</a:t>
            </a:r>
          </a:p>
          <a:p>
            <a:pPr algn="ctr"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Tiene in mano Sua</a:t>
            </a: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56499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In questo mondo avremo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Difficoltà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Ma tu hai vinto già per noi!!!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60637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394873"/>
            <a:ext cx="9112424" cy="3100388"/>
          </a:xfrm>
          <a:noFill/>
        </p:spPr>
        <p:txBody>
          <a:bodyPr vert="horz" wrap="square" lIns="91440" tIns="19195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Splendi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più del sole su di noi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Grande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più del cielo è il tuo amor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Tu sai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darci luce e forza per poi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Seguire TE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itchFamily="18" charset="0"/>
              </a:rPr>
              <a:t>fine</a:t>
            </a:r>
          </a:p>
          <a:p>
            <a:pPr algn="ctr" defTabSz="449263" eaLnBrk="1" hangingPunct="1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itchFamily="18" charset="0"/>
            </a:endParaRPr>
          </a:p>
          <a:p>
            <a:pPr defTabSz="449263" eaLnBrk="1" hangingPunct="1">
              <a:lnSpc>
                <a:spcPct val="103000"/>
              </a:lnSpc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2100" b="1" dirty="0">
              <a:solidFill>
                <a:schemeClr val="tx2"/>
              </a:solidFill>
              <a:effectLst>
                <a:glow rad="127000">
                  <a:srgbClr val="FFFFFF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41346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149</Words>
  <Application>Microsoft Office PowerPoint</Application>
  <PresentationFormat>Presentazione su schermo (4:3)</PresentationFormat>
  <Paragraphs>52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Times New Roman</vt:lpstr>
      <vt:lpstr>2_Struttura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 </cp:lastModifiedBy>
  <cp:revision>4</cp:revision>
  <dcterms:created xsi:type="dcterms:W3CDTF">2017-10-14T09:37:18Z</dcterms:created>
  <dcterms:modified xsi:type="dcterms:W3CDTF">2018-09-21T16:22:23Z</dcterms:modified>
</cp:coreProperties>
</file>