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62" r:id="rId3"/>
    <p:sldId id="263" r:id="rId4"/>
    <p:sldId id="264" r:id="rId5"/>
    <p:sldId id="265" r:id="rId6"/>
    <p:sldId id="266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54" d="100"/>
          <a:sy n="54" d="100"/>
        </p:scale>
        <p:origin x="72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727DD-FFAF-4BF8-9ECF-DBA6AA6DAABB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34DCAE-03AF-4460-B88F-CF87887284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7211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3800F-CD2D-45F6-8748-1CAA8C4CCC3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027E0D9B-3999-4FA8-B760-9348FAD217A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427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3800F-CD2D-45F6-8748-1CAA8C4CCC3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027E0D9B-3999-4FA8-B760-9348FAD217A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837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3800F-CD2D-45F6-8748-1CAA8C4CCC3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027E0D9B-3999-4FA8-B760-9348FAD217A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300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3800F-CD2D-45F6-8748-1CAA8C4CCC3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027E0D9B-3999-4FA8-B760-9348FAD217A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508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3800F-CD2D-45F6-8748-1CAA8C4CCC3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027E0D9B-3999-4FA8-B760-9348FAD217A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520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3800F-CD2D-45F6-8748-1CAA8C4CCC3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027E0D9B-3999-4FA8-B760-9348FAD217A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480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60B09-1E7A-4773-B31C-D5D860C652A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47989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97BF9C-FE32-4A34-ADF0-AC2734C1C6A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82865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2218C3-64C8-4513-8080-F340F30A862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18581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9AAF17-E6C2-41CE-AD57-1EFE7F95416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51038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336D8F-9E62-4F89-8B64-DD7265EFEBC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40195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6CDC53-0E4F-4D4B-AAC1-BBC8E067A72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11327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B57FE-CF1D-4E6A-8764-5354958CF9A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70426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66EB78-5CEF-473D-8C75-81CD26537A6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58382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609C6-0646-4067-B686-A02BEE5EE97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30561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430A6E-DE3F-4B09-AC9F-2737C2B6159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12631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80BDBF-D192-4EA9-B83D-F9F5520FC10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5307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7362D7-4CBD-4280-8540-CE74200C1338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8557550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994992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1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000" b="1" dirty="0">
              <a:solidFill>
                <a:srgbClr val="F8F8F8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Benché i miei occhi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possano vederti,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 ti posso sentir,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so che tu sei qui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Benché le mie mani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possano toccare,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volto tuo Signor,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so che tu sei qui</a:t>
            </a:r>
          </a:p>
        </p:txBody>
      </p:sp>
    </p:spTree>
    <p:extLst>
      <p:ext uri="{BB962C8B-B14F-4D97-AF65-F5344CB8AC3E}">
        <p14:creationId xmlns:p14="http://schemas.microsoft.com/office/powerpoint/2010/main" val="595389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2052"/>
            <a:ext cx="9144000" cy="5544616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mio cuor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sente la Tua presenza,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Posso sentir, la tua maestà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qui,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</a:t>
            </a:r>
          </a:p>
        </p:txBody>
      </p:sp>
    </p:spTree>
    <p:extLst>
      <p:ext uri="{BB962C8B-B14F-4D97-AF65-F5344CB8AC3E}">
        <p14:creationId xmlns:p14="http://schemas.microsoft.com/office/powerpoint/2010/main" val="1025014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15153"/>
            <a:ext cx="9144000" cy="4371204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Posso ammirar la tua bellezza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posso sentir il tuo grande amor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 </a:t>
            </a:r>
          </a:p>
        </p:txBody>
      </p:sp>
    </p:spTree>
    <p:extLst>
      <p:ext uri="{BB962C8B-B14F-4D97-AF65-F5344CB8AC3E}">
        <p14:creationId xmlns:p14="http://schemas.microsoft.com/office/powerpoint/2010/main" val="51402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59612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Benché i miei occhi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possano vederti,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 ti posso sentir,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so che tu sei qui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Benché le mie mani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possano toccare,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volto tuo Signor,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so che tu sei qui</a:t>
            </a:r>
          </a:p>
        </p:txBody>
      </p:sp>
    </p:spTree>
    <p:extLst>
      <p:ext uri="{BB962C8B-B14F-4D97-AF65-F5344CB8AC3E}">
        <p14:creationId xmlns:p14="http://schemas.microsoft.com/office/powerpoint/2010/main" val="214533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2052"/>
            <a:ext cx="9144000" cy="5544616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mio cuor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sente la Tua presenza,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Posso sentir, la tua maestà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qui,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</a:t>
            </a:r>
          </a:p>
        </p:txBody>
      </p:sp>
    </p:spTree>
    <p:extLst>
      <p:ext uri="{BB962C8B-B14F-4D97-AF65-F5344CB8AC3E}">
        <p14:creationId xmlns:p14="http://schemas.microsoft.com/office/powerpoint/2010/main" val="323050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334422"/>
            <a:ext cx="9144000" cy="4371204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Posso ammirar la tua bellezza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posso sentir il tuo grande amor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tu sei qui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000" b="1" dirty="0">
              <a:solidFill>
                <a:srgbClr val="F8F8F8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4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15152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211</Words>
  <Application>Microsoft Office PowerPoint</Application>
  <PresentationFormat>Presentazione su schermo (4:3)</PresentationFormat>
  <Paragraphs>58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6</cp:revision>
  <dcterms:created xsi:type="dcterms:W3CDTF">2017-04-03T16:45:56Z</dcterms:created>
  <dcterms:modified xsi:type="dcterms:W3CDTF">2019-08-27T12:37:58Z</dcterms:modified>
</cp:coreProperties>
</file>