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62" r:id="rId4"/>
    <p:sldId id="263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5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526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444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2373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54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4492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3444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9655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7140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6559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9541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8881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C288D-4DDE-42C1-9BA8-CDF3715B51F1}" type="datetimeFigureOut">
              <a:rPr lang="it-IT" smtClean="0"/>
              <a:t>27/01/2019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8010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807D83E-3812-4A9A-B1F6-25E72893FA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32631"/>
            <a:ext cx="6858000" cy="346948"/>
          </a:xfrm>
        </p:spPr>
        <p:txBody>
          <a:bodyPr>
            <a:noAutofit/>
          </a:bodyPr>
          <a:lstStyle/>
          <a:p>
            <a:r>
              <a:rPr lang="it-IT" sz="1350" b="1" dirty="0">
                <a:solidFill>
                  <a:schemeClr val="bg1"/>
                </a:solidFill>
              </a:rPr>
              <a:t>IMMERGIMI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68141"/>
            <a:ext cx="9144000" cy="4920557"/>
          </a:xfrm>
        </p:spPr>
        <p:txBody>
          <a:bodyPr>
            <a:normAutofit lnSpcReduction="10000"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Stanco del cammino, assetato di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deserto ho attraversato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senza forze ho terminato, vengo a te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Lottai come un soldato,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a volte soffrii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se ho vinto la battaglia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l’armatura ho consumato, vengo a te </a:t>
            </a: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912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93347"/>
            <a:ext cx="9144000" cy="4647962"/>
          </a:xfrm>
        </p:spPr>
        <p:txBody>
          <a:bodyPr>
            <a:normAutofit/>
          </a:bodyPr>
          <a:lstStyle/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Immergimi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fiume del tuo Spirito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devo rinfrescare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questo secco cuore che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assetato di te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endParaRPr lang="it-IT" sz="28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457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55324"/>
            <a:ext cx="9144000" cy="5093085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Stanco del cammino, assetato di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deserto ho attraversato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senza forze ho terminato, vengo a te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Lottai come un soldato,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a volte soffrii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se ho vinto la battaglia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l’armatura ho consumato, vengo a te </a:t>
            </a: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088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02920"/>
            <a:ext cx="9144000" cy="5852160"/>
          </a:xfrm>
        </p:spPr>
        <p:txBody>
          <a:bodyPr>
            <a:normAutofit/>
          </a:bodyPr>
          <a:lstStyle/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Immergimi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fiume del tuo Spirito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devo rinfrescare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questo secco cuore che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assetato di te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1373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122</Words>
  <Application>Microsoft Office PowerPoint</Application>
  <PresentationFormat>Presentazione su schermo (4:3)</PresentationFormat>
  <Paragraphs>31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Tema di Office</vt:lpstr>
      <vt:lpstr>IMMERGIMI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IMMERGIMI</dc:title>
  <dc:creator>chiesa</dc:creator>
  <cp:lastModifiedBy>teresa intagliatore</cp:lastModifiedBy>
  <cp:revision>10</cp:revision>
  <dcterms:created xsi:type="dcterms:W3CDTF">2017-09-26T16:16:22Z</dcterms:created>
  <dcterms:modified xsi:type="dcterms:W3CDTF">2019-01-27T14:48:55Z</dcterms:modified>
</cp:coreProperties>
</file>