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FF683-22FD-4807-8404-02DD7E23D196}" type="datetimeFigureOut">
              <a:rPr lang="it-IT"/>
              <a:pPr>
                <a:defRPr/>
              </a:pPr>
              <a:t>16/01/2019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B78150-58C2-4FC2-9F31-41060AEB32B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57573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00786-C703-44C3-AD47-893F902E5173}" type="datetimeFigureOut">
              <a:rPr lang="it-IT"/>
              <a:pPr>
                <a:defRPr/>
              </a:pPr>
              <a:t>16/01/2019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8639BD-ED1D-42E1-A1F7-BB8DB29140F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22226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89564-A22B-4FFD-AA54-C18FAD008777}" type="datetimeFigureOut">
              <a:rPr lang="it-IT"/>
              <a:pPr>
                <a:defRPr/>
              </a:pPr>
              <a:t>16/01/2019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CA7A70-4AC5-4174-9D6E-977E82889C2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43604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01C45-B8EA-4794-BDBB-105F7C9409FF}" type="datetimeFigureOut">
              <a:rPr lang="it-IT"/>
              <a:pPr>
                <a:defRPr/>
              </a:pPr>
              <a:t>16/01/2019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ED7AC-869B-446B-98E4-C850C6AD02D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68532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3F5E7-D721-4FDD-9FE4-1961A3F93A77}" type="datetimeFigureOut">
              <a:rPr lang="it-IT"/>
              <a:pPr>
                <a:defRPr/>
              </a:pPr>
              <a:t>16/01/2019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05C897-8B85-4E62-B091-43275A6267D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8039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BBF3E-4A55-46FC-B5F6-D300333FEE82}" type="datetimeFigureOut">
              <a:rPr lang="it-IT"/>
              <a:pPr>
                <a:defRPr/>
              </a:pPr>
              <a:t>16/01/2019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ED4D20-7A5C-482F-AA11-60C07042362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66982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A9487-A357-4AD2-A21D-4D8E26548F56}" type="datetimeFigureOut">
              <a:rPr lang="it-IT"/>
              <a:pPr>
                <a:defRPr/>
              </a:pPr>
              <a:t>16/01/2019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D24BDC-9809-4F37-ACC2-0D5541D7157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51203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417EE-C981-4259-8A94-8A498ABF7966}" type="datetimeFigureOut">
              <a:rPr lang="it-IT"/>
              <a:pPr>
                <a:defRPr/>
              </a:pPr>
              <a:t>16/01/2019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2691D8-C13B-4832-AD90-B0134A4D8DB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33676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596EB-B08E-4E63-BE25-0A55CFBE1B6A}" type="datetimeFigureOut">
              <a:rPr lang="it-IT"/>
              <a:pPr>
                <a:defRPr/>
              </a:pPr>
              <a:t>16/01/2019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A283E-9CAC-4C4B-878B-F3100588AC9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5820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45CD-C757-48A0-9F23-E2EEE0FE8789}" type="datetimeFigureOut">
              <a:rPr lang="it-IT"/>
              <a:pPr>
                <a:defRPr/>
              </a:pPr>
              <a:t>16/01/2019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61AFE-A36F-4AA4-BE93-402051865EE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19488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CCE0D-6A6F-469B-9946-283FDEC5F028}" type="datetimeFigureOut">
              <a:rPr lang="it-IT"/>
              <a:pPr>
                <a:defRPr/>
              </a:pPr>
              <a:t>16/01/2019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D38166-7102-4460-BB2E-60E9E266DB6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7313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0F3935-BB8F-4318-9922-69E4C5975DE9}" type="datetimeFigureOut">
              <a:rPr lang="it-IT"/>
              <a:pPr>
                <a:defRPr/>
              </a:pPr>
              <a:t>16/01/2019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18CFC3A-F6D9-451C-93A0-AD5AF2EBDC9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39964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0" y="-28575"/>
            <a:ext cx="9144000" cy="510909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b="1" i="1" dirty="0" err="1">
                <a:ln w="18415" cmpd="sng">
                  <a:noFill/>
                  <a:prstDash val="solid"/>
                </a:ln>
                <a:solidFill>
                  <a:schemeClr val="bg1"/>
                </a:solidFill>
                <a:latin typeface="Bookman Old Style" pitchFamily="18" charset="0"/>
                <a:cs typeface="Arial" panose="020B0604020202020204" pitchFamily="34" charset="0"/>
              </a:rPr>
              <a:t>Hosanna</a:t>
            </a:r>
            <a:r>
              <a:rPr lang="it-IT" b="1" i="1" dirty="0">
                <a:ln w="18415" cmpd="sng">
                  <a:noFill/>
                  <a:prstDash val="solid"/>
                </a:ln>
                <a:solidFill>
                  <a:schemeClr val="bg1"/>
                </a:solidFill>
                <a:latin typeface="Bookman Old Style" pitchFamily="18" charset="0"/>
                <a:cs typeface="Arial" panose="020B0604020202020204" pitchFamily="34" charset="0"/>
              </a:rPr>
              <a:t>, nasce un canto</a:t>
            </a:r>
          </a:p>
          <a:p>
            <a:pPr algn="ctr">
              <a:defRPr/>
            </a:pPr>
            <a:endParaRPr lang="it-IT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Nasce un canto, </a:t>
            </a: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occhi cercano Te</a:t>
            </a: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Io cerco Te</a:t>
            </a: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La speranza </a:t>
            </a: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del mio cuore sei Tu</a:t>
            </a: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Io voglio te</a:t>
            </a:r>
            <a:endParaRPr lang="it-I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811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0" y="2"/>
            <a:ext cx="9144000" cy="538609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Ogni giorno 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mi dai forza 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per vivere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Non ho paura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perché Sei 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vicino a me,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Vicino a me</a:t>
            </a:r>
          </a:p>
          <a:p>
            <a:pPr>
              <a:defRPr/>
            </a:pPr>
            <a:endParaRPr lang="it-I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  <a:p>
            <a:pPr>
              <a:defRPr/>
            </a:pPr>
            <a:endParaRPr lang="it-I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489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0" y="2"/>
            <a:ext cx="9144000" cy="52014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4800" b="1" dirty="0" err="1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Hosanna</a:t>
            </a: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, </a:t>
            </a:r>
            <a:r>
              <a:rPr lang="it-IT" sz="4800" b="1" dirty="0" err="1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Hosanna</a:t>
            </a: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 </a:t>
            </a: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Tu sei il mio Salvatore</a:t>
            </a: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Degno di ogni onore</a:t>
            </a:r>
          </a:p>
          <a:p>
            <a:pPr algn="ctr">
              <a:defRPr/>
            </a:pPr>
            <a:r>
              <a:rPr lang="it-IT" sz="4800" b="1" dirty="0" err="1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Hosanna</a:t>
            </a: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, </a:t>
            </a:r>
            <a:r>
              <a:rPr lang="it-IT" sz="4800" b="1" dirty="0" err="1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Hosanna</a:t>
            </a:r>
            <a:endParaRPr lang="it-IT" sz="4800" b="1" dirty="0">
              <a:ln w="18415" cmpd="sng">
                <a:noFill/>
                <a:prstDash val="solid"/>
              </a:ln>
              <a:solidFill>
                <a:prstClr val="white"/>
              </a:solidFill>
              <a:effectLst>
                <a:glow rad="127000">
                  <a:prstClr val="black"/>
                </a:glow>
              </a:effectLst>
              <a:latin typeface="Bookman Old Style" pitchFamily="18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Vieni e con il Tuo amore</a:t>
            </a: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Guidami tu Signore</a:t>
            </a:r>
          </a:p>
          <a:p>
            <a:pPr>
              <a:defRPr/>
            </a:pPr>
            <a:endParaRPr lang="it-IT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655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sellaDiTesto 5"/>
          <p:cNvSpPr txBox="1">
            <a:spLocks noChangeArrowheads="1"/>
          </p:cNvSpPr>
          <p:nvPr/>
        </p:nvSpPr>
        <p:spPr bwMode="auto">
          <a:xfrm>
            <a:off x="0" y="2"/>
            <a:ext cx="9144000" cy="452431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anose="02050604050505020204" pitchFamily="18" charset="0"/>
              </a:rPr>
              <a:t>Cuori uniti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anose="02050604050505020204" pitchFamily="18" charset="0"/>
              </a:rPr>
              <a:t>che </a:t>
            </a:r>
            <a:r>
              <a:rPr lang="it-IT" altLang="it-IT" sz="4800" b="1" dirty="0" err="1"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anose="02050604050505020204" pitchFamily="18" charset="0"/>
              </a:rPr>
              <a:t>ritornan</a:t>
            </a:r>
            <a:r>
              <a:rPr lang="it-IT" altLang="it-IT" sz="4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anose="02050604050505020204" pitchFamily="18" charset="0"/>
              </a:rPr>
              <a:t> da Te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anose="02050604050505020204" pitchFamily="18" charset="0"/>
              </a:rPr>
              <a:t>Torniamo a Te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anose="02050604050505020204" pitchFamily="18" charset="0"/>
              </a:rPr>
              <a:t>Nel Tuo Regno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anose="02050604050505020204" pitchFamily="18" charset="0"/>
              </a:rPr>
              <a:t>nuova vita è in noi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anose="02050604050505020204" pitchFamily="18" charset="0"/>
              </a:rPr>
              <a:t>Noi siamo Tuoi</a:t>
            </a:r>
            <a:endParaRPr lang="it-IT" altLang="it-IT" sz="3600" b="1" dirty="0">
              <a:solidFill>
                <a:prstClr val="white"/>
              </a:solidFill>
              <a:effectLst>
                <a:glow rad="127000">
                  <a:prstClr val="black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32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sellaDiTesto 5"/>
          <p:cNvSpPr txBox="1">
            <a:spLocks noChangeArrowheads="1"/>
          </p:cNvSpPr>
          <p:nvPr/>
        </p:nvSpPr>
        <p:spPr bwMode="auto">
          <a:xfrm>
            <a:off x="0" y="437324"/>
            <a:ext cx="9144000" cy="378565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anose="02050604050505020204" pitchFamily="18" charset="0"/>
              </a:rPr>
              <a:t>Ogni giorno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anose="02050604050505020204" pitchFamily="18" charset="0"/>
              </a:rPr>
              <a:t>mi dai forza per vivere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anose="02050604050505020204" pitchFamily="18" charset="0"/>
              </a:rPr>
              <a:t>Non ho paura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anose="02050604050505020204" pitchFamily="18" charset="0"/>
              </a:rPr>
              <a:t>perché Sei vicino a me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anose="02050604050505020204" pitchFamily="18" charset="0"/>
              </a:rPr>
              <a:t>Vicino a me</a:t>
            </a:r>
            <a:endParaRPr lang="it-IT" altLang="it-IT" sz="5400" b="1" dirty="0">
              <a:solidFill>
                <a:prstClr val="white"/>
              </a:solidFill>
              <a:effectLst>
                <a:glow rad="127000">
                  <a:prstClr val="black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348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0" y="371061"/>
            <a:ext cx="9144000" cy="480131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4800" b="1" dirty="0" err="1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Hosanna</a:t>
            </a: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, </a:t>
            </a:r>
            <a:r>
              <a:rPr lang="it-IT" sz="4800" b="1" dirty="0" err="1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Hosanna</a:t>
            </a: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 </a:t>
            </a: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Tu sei il mio Salvatore</a:t>
            </a: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Degno di ogni onore</a:t>
            </a:r>
          </a:p>
          <a:p>
            <a:pPr algn="ctr">
              <a:defRPr/>
            </a:pPr>
            <a:r>
              <a:rPr lang="it-IT" sz="4800" b="1" dirty="0" err="1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Hosanna</a:t>
            </a: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, </a:t>
            </a:r>
            <a:r>
              <a:rPr lang="it-IT" sz="4800" b="1" dirty="0" err="1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Hosanna</a:t>
            </a:r>
            <a:endParaRPr lang="it-IT" sz="4800" b="1" dirty="0">
              <a:ln w="18415" cmpd="sng">
                <a:noFill/>
                <a:prstDash val="solid"/>
              </a:ln>
              <a:solidFill>
                <a:prstClr val="white"/>
              </a:solidFill>
              <a:effectLst>
                <a:glow rad="127000">
                  <a:prstClr val="black"/>
                </a:glow>
              </a:effectLst>
              <a:latin typeface="Bookman Old Style" pitchFamily="18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Vieni e con il Tuo amore</a:t>
            </a:r>
          </a:p>
          <a:p>
            <a:pPr algn="ctr">
              <a:defRPr/>
            </a:pPr>
            <a:r>
              <a:rPr lang="it-IT" sz="48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Guidami Tu Signore</a:t>
            </a:r>
          </a:p>
          <a:p>
            <a:pPr>
              <a:defRPr/>
            </a:pPr>
            <a:endParaRPr lang="it-I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211638" y="6237288"/>
            <a:ext cx="704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b="1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FINE</a:t>
            </a:r>
            <a:endParaRPr lang="it-IT" altLang="it-IT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946431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131</Words>
  <Application>Microsoft Office PowerPoint</Application>
  <PresentationFormat>Presentazione su schermo (4:3)</PresentationFormat>
  <Paragraphs>39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Arial</vt:lpstr>
      <vt:lpstr>Bookman Old Style</vt:lpstr>
      <vt:lpstr>Calibri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teresa intagliatore</cp:lastModifiedBy>
  <cp:revision>6</cp:revision>
  <dcterms:created xsi:type="dcterms:W3CDTF">2017-06-16T17:21:55Z</dcterms:created>
  <dcterms:modified xsi:type="dcterms:W3CDTF">2019-01-16T09:23:23Z</dcterms:modified>
</cp:coreProperties>
</file>