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2" r:id="rId5"/>
    <p:sldId id="261" r:id="rId6"/>
    <p:sldId id="259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6" autoAdjust="0"/>
    <p:restoredTop sz="94660"/>
  </p:normalViewPr>
  <p:slideViewPr>
    <p:cSldViewPr snapToGrid="0">
      <p:cViewPr varScale="1">
        <p:scale>
          <a:sx n="59" d="100"/>
          <a:sy n="59" d="100"/>
        </p:scale>
        <p:origin x="72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892" indent="0" algn="ctr">
              <a:buNone/>
              <a:defRPr/>
            </a:lvl2pPr>
            <a:lvl3pPr marL="685783" indent="0" algn="ctr">
              <a:buNone/>
              <a:defRPr/>
            </a:lvl3pPr>
            <a:lvl4pPr marL="1028675" indent="0" algn="ctr">
              <a:buNone/>
              <a:defRPr/>
            </a:lvl4pPr>
            <a:lvl5pPr marL="1371566" indent="0" algn="ctr">
              <a:buNone/>
              <a:defRPr/>
            </a:lvl5pPr>
            <a:lvl6pPr marL="1714457" indent="0" algn="ctr">
              <a:buNone/>
              <a:defRPr/>
            </a:lvl6pPr>
            <a:lvl7pPr marL="2057348" indent="0" algn="ctr">
              <a:buNone/>
              <a:defRPr/>
            </a:lvl7pPr>
            <a:lvl8pPr marL="2400240" indent="0" algn="ctr">
              <a:buNone/>
              <a:defRPr/>
            </a:lvl8pPr>
            <a:lvl9pPr marL="2743132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F4B975-35D0-4B7C-ACA7-ACD84229499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953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632D87-FF29-4D91-A29C-D38AA54A0EC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024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892" indent="0">
              <a:buNone/>
              <a:defRPr sz="1350"/>
            </a:lvl2pPr>
            <a:lvl3pPr marL="685783" indent="0">
              <a:buNone/>
              <a:defRPr sz="1200"/>
            </a:lvl3pPr>
            <a:lvl4pPr marL="1028675" indent="0">
              <a:buNone/>
              <a:defRPr sz="1050"/>
            </a:lvl4pPr>
            <a:lvl5pPr marL="1371566" indent="0">
              <a:buNone/>
              <a:defRPr sz="1050"/>
            </a:lvl5pPr>
            <a:lvl6pPr marL="1714457" indent="0">
              <a:buNone/>
              <a:defRPr sz="1050"/>
            </a:lvl6pPr>
            <a:lvl7pPr marL="2057348" indent="0">
              <a:buNone/>
              <a:defRPr sz="1050"/>
            </a:lvl7pPr>
            <a:lvl8pPr marL="2400240" indent="0">
              <a:buNone/>
              <a:defRPr sz="1050"/>
            </a:lvl8pPr>
            <a:lvl9pPr marL="2743132" indent="0">
              <a:buNone/>
              <a:defRPr sz="105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67BC53-873A-4D24-A9AB-85264AF695C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2509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334467-DEF2-4748-90A4-C274CA14D7A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570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2E3E5C-0A32-40F6-BC73-A0AF38E3A8A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064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FA20B2-B5D5-40A5-B3F1-9A6214EF797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951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659497-AEE1-4FC2-8765-EAA689F6989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071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EA35B1-E93F-48EA-9478-C60125877F4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751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B30DF4-1BF9-41CA-894D-F64BFE1B4CE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329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AA1262-CBE1-4427-8ECC-E3650A8B0CA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217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B432E6-45E0-4127-B3A3-3D28DF5F76D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976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7422ACE-1DE8-41F0-B69C-5BA2328FE028}" type="slidenum">
              <a:rPr lang="it-IT" altLang="it-IT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129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5pPr>
      <a:lvl6pPr marL="342892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6pPr>
      <a:lvl7pPr marL="685783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7pPr>
      <a:lvl8pPr marL="1028675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8pPr>
      <a:lvl9pPr marL="1371566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9pPr>
    </p:titleStyle>
    <p:bodyStyle>
      <a:lvl1pPr marL="257168" indent="-257168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</a:defRPr>
      </a:lvl2pPr>
      <a:lvl3pPr marL="857228" indent="-171446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</a:defRPr>
      </a:lvl3pPr>
      <a:lvl4pPr marL="1200120" indent="-171446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</a:defRPr>
      </a:lvl4pPr>
      <a:lvl5pPr marL="1543012" indent="-171446" algn="l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5pPr>
      <a:lvl6pPr marL="1885903" indent="-171446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6pPr>
      <a:lvl7pPr marL="2228795" indent="-171446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7pPr>
      <a:lvl8pPr marL="2571686" indent="-171446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8pPr>
      <a:lvl9pPr marL="2914577" indent="-171446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17064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it-IT" altLang="it-IT" b="1" i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Sondami</a:t>
            </a:r>
          </a:p>
          <a:p>
            <a:pPr algn="ctr" eaLnBrk="1" hangingPunct="1"/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/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Sondami Signor tu mi conosci,</a:t>
            </a:r>
          </a:p>
          <a:p>
            <a:pPr algn="ctr" eaLnBrk="1" hangingPunct="1"/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cambia il cuore mio</a:t>
            </a:r>
          </a:p>
          <a:p>
            <a:pPr algn="ctr" eaLnBrk="1" hangingPunct="1"/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Trasformami conforme alla parola</a:t>
            </a:r>
          </a:p>
          <a:p>
            <a:pPr algn="ctr" eaLnBrk="1" hangingPunct="1"/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Riempimi al punto che </a:t>
            </a:r>
          </a:p>
          <a:p>
            <a:pPr algn="ctr" eaLnBrk="1" hangingPunct="1"/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di te pieno sarò</a:t>
            </a:r>
          </a:p>
          <a:p>
            <a:pPr algn="ctr" eaLnBrk="1" hangingPunct="1"/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poi usami Signor, usami</a:t>
            </a:r>
          </a:p>
          <a:p>
            <a:pPr algn="ctr" eaLnBrk="1" hangingPunct="1">
              <a:spcBef>
                <a:spcPct val="50000"/>
              </a:spcBef>
            </a:pPr>
            <a:endParaRPr lang="it-IT" altLang="it-IT" sz="4000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4298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55564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/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Come una luce nella notte</a:t>
            </a:r>
          </a:p>
          <a:p>
            <a:pPr algn="ctr" eaLnBrk="1" hangingPunct="1"/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Come ponte sulle acque </a:t>
            </a:r>
          </a:p>
          <a:p>
            <a:pPr algn="ctr" eaLnBrk="1" hangingPunct="1"/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Come ombra nel deserto</a:t>
            </a:r>
          </a:p>
          <a:p>
            <a:pPr algn="ctr" eaLnBrk="1" hangingPunct="1"/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Come freccia che colpisce il centro</a:t>
            </a:r>
          </a:p>
          <a:p>
            <a:pPr algn="ctr" eaLnBrk="1" hangingPunct="1"/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Voglio essere usato </a:t>
            </a:r>
          </a:p>
          <a:p>
            <a:pPr algn="ctr" eaLnBrk="1" hangingPunct="1"/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come tu vorrai usarmi  </a:t>
            </a:r>
          </a:p>
          <a:p>
            <a:pPr algn="ctr" eaLnBrk="1" hangingPunct="1"/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Dove quando tu mi chiamerai</a:t>
            </a:r>
          </a:p>
          <a:p>
            <a:pPr algn="ctr" eaLnBrk="1" hangingPunct="1"/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per te la mia vita usami Signor, usami!!! </a:t>
            </a:r>
          </a:p>
          <a:p>
            <a:pPr algn="ctr" eaLnBrk="1" hangingPunct="1">
              <a:spcBef>
                <a:spcPct val="50000"/>
              </a:spcBef>
            </a:pPr>
            <a:endParaRPr lang="it-IT" altLang="it-IT" sz="4000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07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0" y="979714"/>
            <a:ext cx="9144000" cy="43396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Sondami Signor tu mi conosci,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cambia il cuore mio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Trasformami conforme alla parola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Riempimi al punto che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di te pieno sarò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e poi usami Signor, usami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anose="020506040505050202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5000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0" y="604157"/>
            <a:ext cx="9144000" cy="50783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Come una luce nella notte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Come ponte sulle acque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Come ombra nel deserto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Come freccia che colpisce il centro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Voglio essere usato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come tu vorrai usarmi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Dove quando tu mi chiamerai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È per te la mia vita usami Signor, usami!!! </a:t>
            </a:r>
          </a:p>
        </p:txBody>
      </p:sp>
    </p:spTree>
    <p:extLst>
      <p:ext uri="{BB962C8B-B14F-4D97-AF65-F5344CB8AC3E}">
        <p14:creationId xmlns:p14="http://schemas.microsoft.com/office/powerpoint/2010/main" val="152931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0" y="1627632"/>
            <a:ext cx="9144000" cy="312393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ts val="600"/>
              </a:spcBef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Sondami, parlami, trasformami, </a:t>
            </a:r>
          </a:p>
          <a:p>
            <a:pPr algn="ctr" eaLnBrk="1" hangingPunct="1">
              <a:spcBef>
                <a:spcPts val="600"/>
              </a:spcBef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riempimi e usami…</a:t>
            </a:r>
          </a:p>
          <a:p>
            <a:pPr algn="ctr" eaLnBrk="1" hangingPunct="1">
              <a:spcBef>
                <a:spcPct val="50000"/>
              </a:spcBef>
            </a:pPr>
            <a:endParaRPr lang="it-IT" altLang="it-IT" sz="4000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716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0" y="174263"/>
            <a:ext cx="9144000" cy="6509474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ts val="600"/>
              </a:spcBef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Come una luce nella notte</a:t>
            </a:r>
          </a:p>
          <a:p>
            <a:pPr algn="ctr" eaLnBrk="1" hangingPunct="1">
              <a:spcBef>
                <a:spcPts val="600"/>
              </a:spcBef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Come ponte sulle acque </a:t>
            </a:r>
          </a:p>
          <a:p>
            <a:pPr algn="ctr" eaLnBrk="1" hangingPunct="1">
              <a:spcBef>
                <a:spcPts val="600"/>
              </a:spcBef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Come ombra nel deserto</a:t>
            </a:r>
          </a:p>
          <a:p>
            <a:pPr algn="ctr" eaLnBrk="1" hangingPunct="1">
              <a:spcBef>
                <a:spcPts val="600"/>
              </a:spcBef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Come freccia che colpisce il centro</a:t>
            </a:r>
          </a:p>
          <a:p>
            <a:pPr algn="ctr" eaLnBrk="1" hangingPunct="1">
              <a:spcBef>
                <a:spcPts val="600"/>
              </a:spcBef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Voglio essere usato </a:t>
            </a:r>
          </a:p>
          <a:p>
            <a:pPr algn="ctr" eaLnBrk="1" hangingPunct="1">
              <a:spcBef>
                <a:spcPts val="600"/>
              </a:spcBef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come tu vorrai usarmi  </a:t>
            </a:r>
          </a:p>
          <a:p>
            <a:pPr algn="ctr" eaLnBrk="1" hangingPunct="1">
              <a:spcBef>
                <a:spcPts val="600"/>
              </a:spcBef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Dove quando tu mi chiamerai</a:t>
            </a:r>
          </a:p>
          <a:p>
            <a:pPr algn="ctr" eaLnBrk="1" hangingPunct="1">
              <a:spcBef>
                <a:spcPts val="600"/>
              </a:spcBef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È per te la mia vita usami Signor, usami!!!</a:t>
            </a:r>
          </a:p>
          <a:p>
            <a:pPr algn="ctr" eaLnBrk="1" hangingPunct="1">
              <a:spcBef>
                <a:spcPts val="600"/>
              </a:spcBef>
            </a:pPr>
            <a:endParaRPr lang="it-IT" altLang="it-IT" sz="2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spcBef>
                <a:spcPts val="600"/>
              </a:spcBef>
            </a:pPr>
            <a:r>
              <a:rPr lang="it-IT" altLang="it-IT" sz="2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fine </a:t>
            </a:r>
          </a:p>
        </p:txBody>
      </p:sp>
    </p:spTree>
    <p:extLst>
      <p:ext uri="{BB962C8B-B14F-4D97-AF65-F5344CB8AC3E}">
        <p14:creationId xmlns:p14="http://schemas.microsoft.com/office/powerpoint/2010/main" val="1284290485"/>
      </p:ext>
    </p:extLst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194</Words>
  <Application>Microsoft Office PowerPoint</Application>
  <PresentationFormat>Presentazione su schermo (4:3)</PresentationFormat>
  <Paragraphs>43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9" baseType="lpstr">
      <vt:lpstr>Arial</vt:lpstr>
      <vt:lpstr>Bookman Old Style</vt:lpstr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MSofficepro2929</cp:lastModifiedBy>
  <cp:revision>3</cp:revision>
  <dcterms:created xsi:type="dcterms:W3CDTF">2017-01-01T16:56:42Z</dcterms:created>
  <dcterms:modified xsi:type="dcterms:W3CDTF">2018-10-16T09:45:47Z</dcterms:modified>
</cp:coreProperties>
</file>