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499" r:id="rId2"/>
    <p:sldId id="515" r:id="rId3"/>
    <p:sldId id="516" r:id="rId4"/>
    <p:sldId id="517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58" d="100"/>
          <a:sy n="58" d="100"/>
        </p:scale>
        <p:origin x="84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FF683-22FD-4807-8404-02DD7E23D196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B78150-58C2-4FC2-9F31-41060AEB32B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5509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00786-C703-44C3-AD47-893F902E5173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8639BD-ED1D-42E1-A1F7-BB8DB29140F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05084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89564-A22B-4FFD-AA54-C18FAD008777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CA7A70-4AC5-4174-9D6E-977E82889C2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8272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01C45-B8EA-4794-BDBB-105F7C9409FF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ED7AC-869B-446B-98E4-C850C6AD02D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83071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3F5E7-D721-4FDD-9FE4-1961A3F93A77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05C897-8B85-4E62-B091-43275A6267D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9686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BBF3E-4A55-46FC-B5F6-D300333FEE82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ED4D20-7A5C-482F-AA11-60C07042362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35596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A9487-A357-4AD2-A21D-4D8E26548F56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D24BDC-9809-4F37-ACC2-0D5541D7157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01940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417EE-C981-4259-8A94-8A498ABF7966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2691D8-C13B-4832-AD90-B0134A4D8DB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24899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596EB-B08E-4E63-BE25-0A55CFBE1B6A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A283E-9CAC-4C4B-878B-F3100588AC9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9637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45CD-C757-48A0-9F23-E2EEE0FE8789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61AFE-A36F-4AA4-BE93-402051865E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73288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CCE0D-6A6F-469B-9946-283FDEC5F028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D38166-7102-4460-BB2E-60E9E266DB6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66201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0F3935-BB8F-4318-9922-69E4C5975DE9}" type="datetimeFigureOut">
              <a:rPr lang="it-IT"/>
              <a:pPr>
                <a:defRPr/>
              </a:pPr>
              <a:t>07/11/2018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918CFC3A-F6D9-451C-93A0-AD5AF2EBDC9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87138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0" y="505999"/>
            <a:ext cx="9144000" cy="504753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b="1" i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latin typeface="Bookman Old Style" pitchFamily="18" charset="0"/>
                <a:cs typeface="Arial" panose="020B0604020202020204" pitchFamily="34" charset="0"/>
              </a:rPr>
              <a:t>Se non in te</a:t>
            </a:r>
          </a:p>
          <a:p>
            <a:pPr algn="ctr">
              <a:defRPr/>
            </a:pPr>
            <a:endParaRPr lang="it-IT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it-IT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Dove troverò se non in te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Dove troverò se non in te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La pace, l’amore,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La gioia del cuore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Dove troverò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dove troverò</a:t>
            </a:r>
            <a:endParaRPr lang="it-IT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811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0" y="505997"/>
            <a:ext cx="9144000" cy="44627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endParaRPr lang="it-IT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In Dio troverò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la mia speranza, il mio rifugio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Dio cammina al mio fianco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E non mi abbandona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Non mi abbandona mai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 </a:t>
            </a:r>
            <a:endParaRPr lang="it-IT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886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0" y="505999"/>
            <a:ext cx="9144000" cy="513986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endParaRPr lang="it-IT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Dove troverò se non in te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Dove troverò se non in te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L’aiuto, la forza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L’ abbraccio di un Padre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Dove troverò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Dove troverò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 </a:t>
            </a:r>
            <a:endParaRPr lang="it-IT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277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sellaDiTesto 5"/>
          <p:cNvSpPr txBox="1"/>
          <p:nvPr/>
        </p:nvSpPr>
        <p:spPr>
          <a:xfrm>
            <a:off x="0" y="505997"/>
            <a:ext cx="9144000" cy="464742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endParaRPr lang="it-IT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In Dio troverò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la mia speranza, il mio rifugio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Dio cammina al mio fianco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E non mi abbandona</a:t>
            </a:r>
          </a:p>
          <a:p>
            <a:pPr algn="ctr">
              <a:defRPr/>
            </a:pPr>
            <a:r>
              <a:rPr lang="it-IT" sz="4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Non mi abbandona mai</a:t>
            </a:r>
          </a:p>
          <a:p>
            <a:pPr algn="ctr">
              <a:defRPr/>
            </a:pPr>
            <a:r>
              <a:rPr lang="it-IT" sz="2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 </a:t>
            </a:r>
          </a:p>
          <a:p>
            <a:pPr algn="ctr">
              <a:defRPr/>
            </a:pPr>
            <a:r>
              <a:rPr lang="it-IT" sz="2400" b="1" dirty="0">
                <a:ln w="18415" cmpd="sng">
                  <a:noFill/>
                  <a:prstDash val="solid"/>
                </a:ln>
                <a:solidFill>
                  <a:prstClr val="white"/>
                </a:solidFill>
                <a:effectLst>
                  <a:glow rad="127000">
                    <a:prstClr val="black"/>
                  </a:glow>
                </a:effectLst>
                <a:latin typeface="Bookman Old Style" pitchFamily="18" charset="0"/>
                <a:cs typeface="Arial" panose="020B0604020202020204" pitchFamily="34" charset="0"/>
              </a:rPr>
              <a:t>fine</a:t>
            </a:r>
            <a:endParaRPr lang="it-IT" sz="1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930674"/>
      </p:ext>
    </p:extLst>
  </p:cSld>
  <p:clrMapOvr>
    <a:masterClrMapping/>
  </p:clrMapOvr>
</p:sld>
</file>

<file path=ppt/theme/theme1.xml><?xml version="1.0" encoding="utf-8"?>
<a:theme xmlns:a="http://schemas.openxmlformats.org/drawingml/2006/main" name="2_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105</Words>
  <Application>Microsoft Office PowerPoint</Application>
  <PresentationFormat>Presentazione su schermo (4:3)</PresentationFormat>
  <Paragraphs>32</Paragraphs>
  <Slides>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8" baseType="lpstr">
      <vt:lpstr>Arial</vt:lpstr>
      <vt:lpstr>Bookman Old Style</vt:lpstr>
      <vt:lpstr>Calibri</vt:lpstr>
      <vt:lpstr>2_Tema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3</cp:revision>
  <dcterms:created xsi:type="dcterms:W3CDTF">2018-05-29T08:24:18Z</dcterms:created>
  <dcterms:modified xsi:type="dcterms:W3CDTF">2018-11-07T09:38:14Z</dcterms:modified>
</cp:coreProperties>
</file>