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86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515E29-AD0F-4689-832C-B270A5D41CD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08122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EA494F-03E0-4AA4-A3AB-2301DE54E0D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9577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1D0B2-EAAC-4994-97D5-A114DC1167D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77752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FE0F23-553D-451A-B4DC-2FC481621F9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742165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70D7FB-328F-4A36-B444-E3C7EB3BC39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051264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06D6D3-ACA9-44B4-9316-5EA7D53FCEA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431820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0336D8-4B59-4D5F-8AE9-0B1F831D07B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573578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2E1E76-8089-4470-87DC-30BA8219C80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457044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993465-A810-4E1C-BEBE-459CDF57B4B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463448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D2BC86-97E8-4B8F-B609-3E14F045872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399591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3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9828B8-DE96-48D6-9EEB-0A02DADB399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46429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3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5" y="6246813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3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9F53F07-E47F-4AD6-8FD3-F24089497597}" type="slidenum">
              <a:rPr lang="it-IT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00133434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337300"/>
          </a:xfrm>
          <a:noFill/>
        </p:spPr>
        <p:txBody>
          <a:bodyPr/>
          <a:lstStyle/>
          <a:p>
            <a:pPr eaLnBrk="1" hangingPunct="1">
              <a:lnSpc>
                <a:spcPct val="100000"/>
              </a:lnSpc>
              <a:spcBef>
                <a:spcPts val="600"/>
              </a:spcBef>
            </a:pPr>
            <a:r>
              <a:rPr lang="it-IT" altLang="it-IT" sz="1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Ti loderò Signor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Ti loderò Signor, 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con tutto il cuor.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Racconterò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le Tue meraviglie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 canterò il Tuo nome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Ti loderò Signor, 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con tutto il cuor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Farò di Te la sola mia gioia.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Alleluia!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it-IT" altLang="it-IT" sz="1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fine</a:t>
            </a:r>
            <a:endParaRPr lang="it-IT" altLang="it-IT" sz="3600" b="1" dirty="0">
              <a:solidFill>
                <a:srgbClr val="FFFFFF"/>
              </a:solidFill>
              <a:effectLst>
                <a:glow rad="1270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7756228"/>
      </p:ext>
    </p:extLst>
  </p:cSld>
  <p:clrMapOvr>
    <a:masterClrMapping/>
  </p:clrMapOvr>
</p:sld>
</file>

<file path=ppt/theme/theme1.xml><?xml version="1.0" encoding="utf-8"?>
<a:theme xmlns:a="http://schemas.openxmlformats.org/drawingml/2006/main" name="6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Application>Microsoft Office PowerPoint</Application>
  <PresentationFormat>Presentazione su schermo (4:3)</PresentationFormat>
  <Paragraphs>1</Paragraphs>
  <Slides>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5" baseType="lpstr">
      <vt:lpstr>Arial</vt:lpstr>
      <vt:lpstr>Bookman Old Style</vt:lpstr>
      <vt:lpstr>Times New Roman</vt:lpstr>
      <vt:lpstr>6_Tema di Office</vt:lpstr>
      <vt:lpstr>Ti loderò Signor Ti loderò Signor,  con tutto il cuor. Racconterò le Tue meraviglie e canterò il Tuo nome Ti loderò Signor,  con tutto il cuor Farò di Te la sola mia gioia. Alleluia!  fine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 loderò Signor,  con tutto il cuor. Racconterò le Tue meraviglie e canterò il Tuo nome. Ti loderò Signor,  con tutto il cuor. Farò di Te la sola mia gioia. Alleluia! x2</dc:title>
  <dc:creator>Fedebetty Francioffi</dc:creator>
  <cp:lastModifiedBy>MSofficepro2929</cp:lastModifiedBy>
  <cp:revision>5</cp:revision>
  <dcterms:created xsi:type="dcterms:W3CDTF">2016-04-19T12:04:05Z</dcterms:created>
  <dcterms:modified xsi:type="dcterms:W3CDTF">2019-09-19T14:13:08Z</dcterms:modified>
</cp:coreProperties>
</file>