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2DB3C9-C530-46CE-A541-084952F2C3D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0728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76FD1-B51E-4AB8-B8D5-A7AC70AE3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58368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BC8E6-7A2F-4A7C-8299-F6F7C83A93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07168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05EF59-19E6-4B4B-9A13-1A4072777EE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35844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392990-3FB6-4B7A-95B3-24EE4CF6949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712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93509-414F-4BF6-A44B-94E903AE8C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60000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950439-E5F3-423D-AF16-F038343D000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044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4DFA50-0167-4F35-8772-87A3880538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57107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73BC-1373-40D9-A40D-B635A0E62EB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34220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359828-C31F-4754-A021-F93630E1388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468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A1524-7D99-4B17-9B4C-BDA2B37E39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488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9367D7EB-2F17-436E-A898-92F263B32DF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567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-1381125" y="100014"/>
            <a:ext cx="11863386" cy="6600825"/>
          </a:xfrm>
        </p:spPr>
        <p:txBody>
          <a:bodyPr/>
          <a:lstStyle/>
          <a:p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Cristo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Come un fiume la grazia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scorre dentro me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sovrabbonda il tuo amor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inondandomi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Cristo</a:t>
            </a:r>
            <a:r>
              <a:rPr lang="it-IT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, Liberator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salvasti, mio redentor (x2)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774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28589"/>
            <a:ext cx="9144000" cy="6600825"/>
          </a:xfrm>
        </p:spPr>
        <p:txBody>
          <a:bodyPr/>
          <a:lstStyle/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Prendi o Dio la mia vita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modellala Signor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io la dono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 te sia </a:t>
            </a:r>
            <a:r>
              <a:rPr lang="it-IT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l’onor</a:t>
            </a: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Grazie Cristo, liberator 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salvasti, mio redentor (x2)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939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372225"/>
          </a:xfrm>
        </p:spPr>
        <p:txBody>
          <a:bodyPr/>
          <a:lstStyle/>
          <a:p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te io vivrò, a te servirò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</a:t>
            </a:r>
            <a:r>
              <a:rPr lang="it-IT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amo o </a:t>
            </a: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Dio, ti </a:t>
            </a:r>
            <a:r>
              <a:rPr lang="it-IT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amo o </a:t>
            </a: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mio </a:t>
            </a:r>
            <a:r>
              <a:rPr lang="it-IT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interior</a:t>
            </a: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,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sigillasti il tuo amor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amo o Dio, ti amo o Dio (x2)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81324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16</Words>
  <Application>Microsoft Office PowerPoint</Application>
  <PresentationFormat>Presentazione su schermo (4:3)</PresentationFormat>
  <Paragraphs>3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Arial</vt:lpstr>
      <vt:lpstr>Bookman Old Style</vt:lpstr>
      <vt:lpstr>Times New Roman</vt:lpstr>
      <vt:lpstr>3_Tema di Office</vt:lpstr>
      <vt:lpstr>Grazie Cristo  Come un fiume la grazia scorre dentro me  sovrabbonda il tuo amor  inondandomi  Grazie Cristo, Liberator  mi salvasti, mio redentor (x2)  </vt:lpstr>
      <vt:lpstr>Prendi o Dio la mia vita modellala Signor a te io la dono a te sia l’onor   Grazie Cristo, liberator  mi salvasti, mio redentor (x2)  </vt:lpstr>
      <vt:lpstr>Per te io vivrò, a te servirò ti amo o Dio, ti amo o Dio  Nel mio interior, sigillasti il tuo amor ti amo o Dio, ti amo o Dio (x2)  fine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Grazie Cristo  Come un fiume la grazia scorre dentro me  sovrabbonda il tuo amor  inondandomi  Grazie Cristo, liberator  mi salvasti, mio redentor (x2)  </dc:title>
  <dc:creator>terry</dc:creator>
  <cp:lastModifiedBy>teresa intagliatore</cp:lastModifiedBy>
  <cp:revision>5</cp:revision>
  <dcterms:created xsi:type="dcterms:W3CDTF">2017-01-12T17:22:51Z</dcterms:created>
  <dcterms:modified xsi:type="dcterms:W3CDTF">2018-12-06T14:29:10Z</dcterms:modified>
</cp:coreProperties>
</file>