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8" d="100"/>
          <a:sy n="38" d="100"/>
        </p:scale>
        <p:origin x="54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0"/>
            <a:ext cx="9140825" cy="6851650"/>
            <a:chOff x="0" y="0"/>
            <a:chExt cx="5758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87" y="1331"/>
                </a:cxn>
                <a:cxn ang="0">
                  <a:pos x="1213" y="1157"/>
                </a:cxn>
                <a:cxn ang="0">
                  <a:pos x="1728" y="977"/>
                </a:cxn>
                <a:cxn ang="0">
                  <a:pos x="2218" y="792"/>
                </a:cxn>
                <a:cxn ang="0">
                  <a:pos x="2457" y="696"/>
                </a:cxn>
                <a:cxn ang="0">
                  <a:pos x="2690" y="606"/>
                </a:cxn>
                <a:cxn ang="0">
                  <a:pos x="2918" y="510"/>
                </a:cxn>
                <a:cxn ang="0">
                  <a:pos x="3139" y="420"/>
                </a:cxn>
                <a:cxn ang="0">
                  <a:pos x="3348" y="324"/>
                </a:cxn>
                <a:cxn ang="0">
                  <a:pos x="3551" y="234"/>
                </a:cxn>
                <a:cxn ang="0">
                  <a:pos x="3749" y="138"/>
                </a:cxn>
                <a:cxn ang="0">
                  <a:pos x="3934" y="48"/>
                </a:cxn>
                <a:cxn ang="0">
                  <a:pos x="3934" y="0"/>
                </a:cxn>
                <a:cxn ang="0">
                  <a:pos x="3743" y="96"/>
                </a:cxn>
                <a:cxn ang="0">
                  <a:pos x="3539" y="192"/>
                </a:cxn>
                <a:cxn ang="0">
                  <a:pos x="3330" y="288"/>
                </a:cxn>
                <a:cxn ang="0">
                  <a:pos x="3115" y="384"/>
                </a:cxn>
                <a:cxn ang="0">
                  <a:pos x="2888" y="480"/>
                </a:cxn>
                <a:cxn ang="0">
                  <a:pos x="2654" y="576"/>
                </a:cxn>
                <a:cxn ang="0">
                  <a:pos x="2409" y="672"/>
                </a:cxn>
                <a:cxn ang="0">
                  <a:pos x="2164" y="768"/>
                </a:cxn>
                <a:cxn ang="0">
                  <a:pos x="1907" y="864"/>
                </a:cxn>
                <a:cxn ang="0">
                  <a:pos x="1650" y="960"/>
                </a:cxn>
                <a:cxn ang="0">
                  <a:pos x="1112" y="1145"/>
                </a:cxn>
                <a:cxn ang="0">
                  <a:pos x="562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0" y="527"/>
                </a:cxn>
                <a:cxn ang="0">
                  <a:pos x="963" y="365"/>
                </a:cxn>
                <a:cxn ang="0">
                  <a:pos x="1160" y="287"/>
                </a:cxn>
                <a:cxn ang="0">
                  <a:pos x="1357" y="203"/>
                </a:cxn>
                <a:cxn ang="0">
                  <a:pos x="1549" y="126"/>
                </a:cxn>
                <a:cxn ang="0">
                  <a:pos x="1728" y="48"/>
                </a:cxn>
                <a:cxn ang="0">
                  <a:pos x="1728" y="0"/>
                </a:cxn>
                <a:cxn ang="0">
                  <a:pos x="1531" y="84"/>
                </a:cxn>
                <a:cxn ang="0">
                  <a:pos x="1327" y="167"/>
                </a:cxn>
                <a:cxn ang="0">
                  <a:pos x="1118" y="257"/>
                </a:cxn>
                <a:cxn ang="0">
                  <a:pos x="903" y="341"/>
                </a:cxn>
                <a:cxn ang="0">
                  <a:pos x="454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61" y="929"/>
                </a:cxn>
                <a:cxn ang="0">
                  <a:pos x="5537" y="773"/>
                </a:cxn>
                <a:cxn ang="0">
                  <a:pos x="5453" y="629"/>
                </a:cxn>
                <a:cxn ang="0">
                  <a:pos x="5327" y="492"/>
                </a:cxn>
                <a:cxn ang="0">
                  <a:pos x="5148" y="366"/>
                </a:cxn>
                <a:cxn ang="0">
                  <a:pos x="4921" y="252"/>
                </a:cxn>
                <a:cxn ang="0">
                  <a:pos x="4652" y="144"/>
                </a:cxn>
                <a:cxn ang="0">
                  <a:pos x="4341" y="48"/>
                </a:cxn>
                <a:cxn ang="0">
                  <a:pos x="4000" y="0"/>
                </a:cxn>
                <a:cxn ang="0">
                  <a:pos x="4359" y="90"/>
                </a:cxn>
                <a:cxn ang="0">
                  <a:pos x="4670" y="192"/>
                </a:cxn>
                <a:cxn ang="0">
                  <a:pos x="4933" y="306"/>
                </a:cxn>
                <a:cxn ang="0">
                  <a:pos x="5148" y="426"/>
                </a:cxn>
                <a:cxn ang="0">
                  <a:pos x="5315" y="557"/>
                </a:cxn>
                <a:cxn ang="0">
                  <a:pos x="5429" y="701"/>
                </a:cxn>
                <a:cxn ang="0">
                  <a:pos x="5489" y="851"/>
                </a:cxn>
                <a:cxn ang="0">
                  <a:pos x="5489" y="1013"/>
                </a:cxn>
                <a:cxn ang="0">
                  <a:pos x="5441" y="1163"/>
                </a:cxn>
                <a:cxn ang="0">
                  <a:pos x="5345" y="1319"/>
                </a:cxn>
                <a:cxn ang="0">
                  <a:pos x="5202" y="1475"/>
                </a:cxn>
                <a:cxn ang="0">
                  <a:pos x="5017" y="1630"/>
                </a:cxn>
                <a:cxn ang="0">
                  <a:pos x="4789" y="1786"/>
                </a:cxn>
                <a:cxn ang="0">
                  <a:pos x="4526" y="1948"/>
                </a:cxn>
                <a:cxn ang="0">
                  <a:pos x="4215" y="2104"/>
                </a:cxn>
                <a:cxn ang="0">
                  <a:pos x="3875" y="2260"/>
                </a:cxn>
                <a:cxn ang="0">
                  <a:pos x="3498" y="2416"/>
                </a:cxn>
                <a:cxn ang="0">
                  <a:pos x="3085" y="2566"/>
                </a:cxn>
                <a:cxn ang="0">
                  <a:pos x="2643" y="2715"/>
                </a:cxn>
                <a:cxn ang="0">
                  <a:pos x="2164" y="2865"/>
                </a:cxn>
                <a:cxn ang="0">
                  <a:pos x="1662" y="3009"/>
                </a:cxn>
                <a:cxn ang="0">
                  <a:pos x="1136" y="3147"/>
                </a:cxn>
                <a:cxn ang="0">
                  <a:pos x="580" y="3279"/>
                </a:cxn>
                <a:cxn ang="0">
                  <a:pos x="0" y="3447"/>
                </a:cxn>
                <a:cxn ang="0">
                  <a:pos x="867" y="3249"/>
                </a:cxn>
                <a:cxn ang="0">
                  <a:pos x="1417" y="3105"/>
                </a:cxn>
                <a:cxn ang="0">
                  <a:pos x="1937" y="2961"/>
                </a:cxn>
                <a:cxn ang="0">
                  <a:pos x="2434" y="2817"/>
                </a:cxn>
                <a:cxn ang="0">
                  <a:pos x="2900" y="2668"/>
                </a:cxn>
                <a:cxn ang="0">
                  <a:pos x="3330" y="2512"/>
                </a:cxn>
                <a:cxn ang="0">
                  <a:pos x="3731" y="2356"/>
                </a:cxn>
                <a:cxn ang="0">
                  <a:pos x="4096" y="2200"/>
                </a:cxn>
                <a:cxn ang="0">
                  <a:pos x="4425" y="2038"/>
                </a:cxn>
                <a:cxn ang="0">
                  <a:pos x="4718" y="1876"/>
                </a:cxn>
                <a:cxn ang="0">
                  <a:pos x="4969" y="1720"/>
                </a:cxn>
                <a:cxn ang="0">
                  <a:pos x="5178" y="1559"/>
                </a:cxn>
                <a:cxn ang="0">
                  <a:pos x="5339" y="1397"/>
                </a:cxn>
                <a:cxn ang="0">
                  <a:pos x="5459" y="1241"/>
                </a:cxn>
                <a:cxn ang="0">
                  <a:pos x="5537" y="1085"/>
                </a:cxn>
                <a:cxn ang="0">
                  <a:pos x="5555" y="100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40" y="0"/>
                </a:cxn>
                <a:cxn ang="0">
                  <a:pos x="5638" y="72"/>
                </a:cxn>
                <a:cxn ang="0">
                  <a:pos x="5537" y="138"/>
                </a:cxn>
                <a:cxn ang="0">
                  <a:pos x="5423" y="210"/>
                </a:cxn>
                <a:cxn ang="0">
                  <a:pos x="5304" y="276"/>
                </a:cxn>
                <a:cxn ang="0">
                  <a:pos x="5052" y="414"/>
                </a:cxn>
                <a:cxn ang="0">
                  <a:pos x="4777" y="552"/>
                </a:cxn>
                <a:cxn ang="0">
                  <a:pos x="4478" y="690"/>
                </a:cxn>
                <a:cxn ang="0">
                  <a:pos x="4162" y="827"/>
                </a:cxn>
                <a:cxn ang="0">
                  <a:pos x="3827" y="959"/>
                </a:cxn>
                <a:cxn ang="0">
                  <a:pos x="3468" y="1091"/>
                </a:cxn>
                <a:cxn ang="0">
                  <a:pos x="3091" y="1223"/>
                </a:cxn>
                <a:cxn ang="0">
                  <a:pos x="2697" y="1355"/>
                </a:cxn>
                <a:cxn ang="0">
                  <a:pos x="2284" y="1481"/>
                </a:cxn>
                <a:cxn ang="0">
                  <a:pos x="1860" y="1601"/>
                </a:cxn>
                <a:cxn ang="0">
                  <a:pos x="1417" y="1721"/>
                </a:cxn>
                <a:cxn ang="0">
                  <a:pos x="957" y="1834"/>
                </a:cxn>
                <a:cxn ang="0">
                  <a:pos x="484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78" y="1990"/>
                </a:cxn>
                <a:cxn ang="0">
                  <a:pos x="951" y="1882"/>
                </a:cxn>
                <a:cxn ang="0">
                  <a:pos x="1405" y="1763"/>
                </a:cxn>
                <a:cxn ang="0">
                  <a:pos x="1842" y="1649"/>
                </a:cxn>
                <a:cxn ang="0">
                  <a:pos x="2266" y="1523"/>
                </a:cxn>
                <a:cxn ang="0">
                  <a:pos x="2679" y="1397"/>
                </a:cxn>
                <a:cxn ang="0">
                  <a:pos x="3067" y="1271"/>
                </a:cxn>
                <a:cxn ang="0">
                  <a:pos x="3444" y="1139"/>
                </a:cxn>
                <a:cxn ang="0">
                  <a:pos x="3803" y="1007"/>
                </a:cxn>
                <a:cxn ang="0">
                  <a:pos x="4138" y="875"/>
                </a:cxn>
                <a:cxn ang="0">
                  <a:pos x="4460" y="737"/>
                </a:cxn>
                <a:cxn ang="0">
                  <a:pos x="4759" y="600"/>
                </a:cxn>
                <a:cxn ang="0">
                  <a:pos x="5040" y="462"/>
                </a:cxn>
                <a:cxn ang="0">
                  <a:pos x="5292" y="324"/>
                </a:cxn>
                <a:cxn ang="0">
                  <a:pos x="5531" y="186"/>
                </a:cxn>
                <a:cxn ang="0">
                  <a:pos x="5740" y="48"/>
                </a:cxn>
                <a:cxn ang="0">
                  <a:pos x="5740" y="0"/>
                </a:cxn>
                <a:cxn ang="0">
                  <a:pos x="5740" y="0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55" y="485"/>
                </a:cxn>
                <a:cxn ang="0">
                  <a:pos x="1901" y="390"/>
                </a:cxn>
                <a:cxn ang="0">
                  <a:pos x="1770" y="306"/>
                </a:cxn>
                <a:cxn ang="0">
                  <a:pos x="1579" y="228"/>
                </a:cxn>
                <a:cxn ang="0">
                  <a:pos x="1327" y="162"/>
                </a:cxn>
                <a:cxn ang="0">
                  <a:pos x="1010" y="102"/>
                </a:cxn>
                <a:cxn ang="0">
                  <a:pos x="646" y="54"/>
                </a:cxn>
                <a:cxn ang="0">
                  <a:pos x="227" y="18"/>
                </a:cxn>
                <a:cxn ang="0">
                  <a:pos x="0" y="12"/>
                </a:cxn>
                <a:cxn ang="0">
                  <a:pos x="431" y="48"/>
                </a:cxn>
                <a:cxn ang="0">
                  <a:pos x="813" y="90"/>
                </a:cxn>
                <a:cxn ang="0">
                  <a:pos x="1148" y="144"/>
                </a:cxn>
                <a:cxn ang="0">
                  <a:pos x="1423" y="204"/>
                </a:cxn>
                <a:cxn ang="0">
                  <a:pos x="1638" y="276"/>
                </a:cxn>
                <a:cxn ang="0">
                  <a:pos x="1794" y="360"/>
                </a:cxn>
                <a:cxn ang="0">
                  <a:pos x="1883" y="443"/>
                </a:cxn>
                <a:cxn ang="0">
                  <a:pos x="1901" y="539"/>
                </a:cxn>
                <a:cxn ang="0">
                  <a:pos x="1854" y="629"/>
                </a:cxn>
                <a:cxn ang="0">
                  <a:pos x="1746" y="719"/>
                </a:cxn>
                <a:cxn ang="0">
                  <a:pos x="1579" y="809"/>
                </a:cxn>
                <a:cxn ang="0">
                  <a:pos x="1357" y="899"/>
                </a:cxn>
                <a:cxn ang="0">
                  <a:pos x="1088" y="989"/>
                </a:cxn>
                <a:cxn ang="0">
                  <a:pos x="765" y="1073"/>
                </a:cxn>
                <a:cxn ang="0">
                  <a:pos x="407" y="1157"/>
                </a:cxn>
                <a:cxn ang="0">
                  <a:pos x="0" y="1241"/>
                </a:cxn>
                <a:cxn ang="0">
                  <a:pos x="215" y="1223"/>
                </a:cxn>
                <a:cxn ang="0">
                  <a:pos x="610" y="1139"/>
                </a:cxn>
                <a:cxn ang="0">
                  <a:pos x="957" y="1049"/>
                </a:cxn>
                <a:cxn ang="0">
                  <a:pos x="1262" y="959"/>
                </a:cxn>
                <a:cxn ang="0">
                  <a:pos x="1513" y="863"/>
                </a:cxn>
                <a:cxn ang="0">
                  <a:pos x="1716" y="767"/>
                </a:cxn>
                <a:cxn ang="0">
                  <a:pos x="1860" y="677"/>
                </a:cxn>
                <a:cxn ang="0">
                  <a:pos x="1937" y="581"/>
                </a:cxn>
                <a:cxn ang="0">
                  <a:pos x="1955" y="533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694" y="797"/>
                </a:cxn>
                <a:cxn ang="0">
                  <a:pos x="4664" y="665"/>
                </a:cxn>
                <a:cxn ang="0">
                  <a:pos x="4586" y="540"/>
                </a:cxn>
                <a:cxn ang="0">
                  <a:pos x="4466" y="426"/>
                </a:cxn>
                <a:cxn ang="0">
                  <a:pos x="4299" y="312"/>
                </a:cxn>
                <a:cxn ang="0">
                  <a:pos x="4084" y="216"/>
                </a:cxn>
                <a:cxn ang="0">
                  <a:pos x="3833" y="120"/>
                </a:cxn>
                <a:cxn ang="0">
                  <a:pos x="3540" y="36"/>
                </a:cxn>
                <a:cxn ang="0">
                  <a:pos x="3205" y="0"/>
                </a:cxn>
                <a:cxn ang="0">
                  <a:pos x="3540" y="78"/>
                </a:cxn>
                <a:cxn ang="0">
                  <a:pos x="3833" y="162"/>
                </a:cxn>
                <a:cxn ang="0">
                  <a:pos x="4084" y="258"/>
                </a:cxn>
                <a:cxn ang="0">
                  <a:pos x="4287" y="366"/>
                </a:cxn>
                <a:cxn ang="0">
                  <a:pos x="4443" y="480"/>
                </a:cxn>
                <a:cxn ang="0">
                  <a:pos x="4550" y="605"/>
                </a:cxn>
                <a:cxn ang="0">
                  <a:pos x="4610" y="737"/>
                </a:cxn>
                <a:cxn ang="0">
                  <a:pos x="4610" y="875"/>
                </a:cxn>
                <a:cxn ang="0">
                  <a:pos x="4568" y="1001"/>
                </a:cxn>
                <a:cxn ang="0">
                  <a:pos x="4490" y="1127"/>
                </a:cxn>
                <a:cxn ang="0">
                  <a:pos x="4371" y="1259"/>
                </a:cxn>
                <a:cxn ang="0">
                  <a:pos x="4215" y="1385"/>
                </a:cxn>
                <a:cxn ang="0">
                  <a:pos x="4024" y="1517"/>
                </a:cxn>
                <a:cxn ang="0">
                  <a:pos x="3803" y="1648"/>
                </a:cxn>
                <a:cxn ang="0">
                  <a:pos x="3546" y="1774"/>
                </a:cxn>
                <a:cxn ang="0">
                  <a:pos x="3259" y="1906"/>
                </a:cxn>
                <a:cxn ang="0">
                  <a:pos x="2942" y="2032"/>
                </a:cxn>
                <a:cxn ang="0">
                  <a:pos x="2595" y="2164"/>
                </a:cxn>
                <a:cxn ang="0">
                  <a:pos x="2224" y="2284"/>
                </a:cxn>
                <a:cxn ang="0">
                  <a:pos x="1824" y="2410"/>
                </a:cxn>
                <a:cxn ang="0">
                  <a:pos x="1399" y="2530"/>
                </a:cxn>
                <a:cxn ang="0">
                  <a:pos x="484" y="2757"/>
                </a:cxn>
                <a:cxn ang="0">
                  <a:pos x="0" y="2901"/>
                </a:cxn>
                <a:cxn ang="0">
                  <a:pos x="969" y="2674"/>
                </a:cxn>
                <a:cxn ang="0">
                  <a:pos x="1638" y="2494"/>
                </a:cxn>
                <a:cxn ang="0">
                  <a:pos x="2057" y="2374"/>
                </a:cxn>
                <a:cxn ang="0">
                  <a:pos x="2451" y="2248"/>
                </a:cxn>
                <a:cxn ang="0">
                  <a:pos x="2816" y="2116"/>
                </a:cxn>
                <a:cxn ang="0">
                  <a:pos x="3151" y="1984"/>
                </a:cxn>
                <a:cxn ang="0">
                  <a:pos x="3462" y="1858"/>
                </a:cxn>
                <a:cxn ang="0">
                  <a:pos x="3737" y="1720"/>
                </a:cxn>
                <a:cxn ang="0">
                  <a:pos x="3982" y="1589"/>
                </a:cxn>
                <a:cxn ang="0">
                  <a:pos x="4191" y="1457"/>
                </a:cxn>
                <a:cxn ang="0">
                  <a:pos x="4371" y="1325"/>
                </a:cxn>
                <a:cxn ang="0">
                  <a:pos x="4508" y="1193"/>
                </a:cxn>
                <a:cxn ang="0">
                  <a:pos x="4610" y="1061"/>
                </a:cxn>
                <a:cxn ang="0">
                  <a:pos x="4670" y="935"/>
                </a:cxn>
                <a:cxn ang="0">
                  <a:pos x="4688" y="869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61" y="719"/>
                </a:cxn>
                <a:cxn ang="0">
                  <a:pos x="3731" y="599"/>
                </a:cxn>
                <a:cxn ang="0">
                  <a:pos x="3653" y="486"/>
                </a:cxn>
                <a:cxn ang="0">
                  <a:pos x="3522" y="378"/>
                </a:cxn>
                <a:cxn ang="0">
                  <a:pos x="3348" y="282"/>
                </a:cxn>
                <a:cxn ang="0">
                  <a:pos x="3127" y="192"/>
                </a:cxn>
                <a:cxn ang="0">
                  <a:pos x="2864" y="108"/>
                </a:cxn>
                <a:cxn ang="0">
                  <a:pos x="2559" y="36"/>
                </a:cxn>
                <a:cxn ang="0">
                  <a:pos x="2230" y="0"/>
                </a:cxn>
                <a:cxn ang="0">
                  <a:pos x="2577" y="72"/>
                </a:cxn>
                <a:cxn ang="0">
                  <a:pos x="2876" y="150"/>
                </a:cxn>
                <a:cxn ang="0">
                  <a:pos x="3139" y="234"/>
                </a:cxn>
                <a:cxn ang="0">
                  <a:pos x="3348" y="330"/>
                </a:cxn>
                <a:cxn ang="0">
                  <a:pos x="3516" y="432"/>
                </a:cxn>
                <a:cxn ang="0">
                  <a:pos x="3623" y="545"/>
                </a:cxn>
                <a:cxn ang="0">
                  <a:pos x="3683" y="665"/>
                </a:cxn>
                <a:cxn ang="0">
                  <a:pos x="3689" y="791"/>
                </a:cxn>
                <a:cxn ang="0">
                  <a:pos x="3653" y="887"/>
                </a:cxn>
                <a:cxn ang="0">
                  <a:pos x="3593" y="989"/>
                </a:cxn>
                <a:cxn ang="0">
                  <a:pos x="3498" y="1091"/>
                </a:cxn>
                <a:cxn ang="0">
                  <a:pos x="3372" y="1187"/>
                </a:cxn>
                <a:cxn ang="0">
                  <a:pos x="3223" y="1289"/>
                </a:cxn>
                <a:cxn ang="0">
                  <a:pos x="3043" y="1391"/>
                </a:cxn>
                <a:cxn ang="0">
                  <a:pos x="2834" y="1493"/>
                </a:cxn>
                <a:cxn ang="0">
                  <a:pos x="2607" y="1589"/>
                </a:cxn>
                <a:cxn ang="0">
                  <a:pos x="2075" y="1786"/>
                </a:cxn>
                <a:cxn ang="0">
                  <a:pos x="1459" y="1972"/>
                </a:cxn>
                <a:cxn ang="0">
                  <a:pos x="765" y="2158"/>
                </a:cxn>
                <a:cxn ang="0">
                  <a:pos x="0" y="2326"/>
                </a:cxn>
                <a:cxn ang="0">
                  <a:pos x="401" y="2272"/>
                </a:cxn>
                <a:cxn ang="0">
                  <a:pos x="1142" y="2092"/>
                </a:cxn>
                <a:cxn ang="0">
                  <a:pos x="1812" y="1900"/>
                </a:cxn>
                <a:cxn ang="0">
                  <a:pos x="2392" y="1702"/>
                </a:cxn>
                <a:cxn ang="0">
                  <a:pos x="2649" y="1607"/>
                </a:cxn>
                <a:cxn ang="0">
                  <a:pos x="2882" y="1505"/>
                </a:cxn>
                <a:cxn ang="0">
                  <a:pos x="3091" y="1403"/>
                </a:cxn>
                <a:cxn ang="0">
                  <a:pos x="3277" y="1301"/>
                </a:cxn>
                <a:cxn ang="0">
                  <a:pos x="3432" y="1193"/>
                </a:cxn>
                <a:cxn ang="0">
                  <a:pos x="3558" y="1091"/>
                </a:cxn>
                <a:cxn ang="0">
                  <a:pos x="3653" y="989"/>
                </a:cxn>
                <a:cxn ang="0">
                  <a:pos x="3719" y="887"/>
                </a:cxn>
                <a:cxn ang="0">
                  <a:pos x="3755" y="785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24" y="647"/>
                </a:cxn>
                <a:cxn ang="0">
                  <a:pos x="2876" y="528"/>
                </a:cxn>
                <a:cxn ang="0">
                  <a:pos x="2750" y="414"/>
                </a:cxn>
                <a:cxn ang="0">
                  <a:pos x="2559" y="318"/>
                </a:cxn>
                <a:cxn ang="0">
                  <a:pos x="2302" y="228"/>
                </a:cxn>
                <a:cxn ang="0">
                  <a:pos x="1985" y="150"/>
                </a:cxn>
                <a:cxn ang="0">
                  <a:pos x="1608" y="78"/>
                </a:cxn>
                <a:cxn ang="0">
                  <a:pos x="1178" y="24"/>
                </a:cxn>
                <a:cxn ang="0">
                  <a:pos x="694" y="0"/>
                </a:cxn>
                <a:cxn ang="0">
                  <a:pos x="1190" y="48"/>
                </a:cxn>
                <a:cxn ang="0">
                  <a:pos x="1626" y="108"/>
                </a:cxn>
                <a:cxn ang="0">
                  <a:pos x="2009" y="180"/>
                </a:cxn>
                <a:cxn ang="0">
                  <a:pos x="2326" y="264"/>
                </a:cxn>
                <a:cxn ang="0">
                  <a:pos x="2571" y="360"/>
                </a:cxn>
                <a:cxn ang="0">
                  <a:pos x="2750" y="468"/>
                </a:cxn>
                <a:cxn ang="0">
                  <a:pos x="2846" y="587"/>
                </a:cxn>
                <a:cxn ang="0">
                  <a:pos x="2864" y="713"/>
                </a:cxn>
                <a:cxn ang="0">
                  <a:pos x="2840" y="785"/>
                </a:cxn>
                <a:cxn ang="0">
                  <a:pos x="2792" y="857"/>
                </a:cxn>
                <a:cxn ang="0">
                  <a:pos x="2625" y="1001"/>
                </a:cxn>
                <a:cxn ang="0">
                  <a:pos x="2368" y="1145"/>
                </a:cxn>
                <a:cxn ang="0">
                  <a:pos x="2033" y="1289"/>
                </a:cxn>
                <a:cxn ang="0">
                  <a:pos x="1626" y="1433"/>
                </a:cxn>
                <a:cxn ang="0">
                  <a:pos x="1142" y="1571"/>
                </a:cxn>
                <a:cxn ang="0">
                  <a:pos x="604" y="1702"/>
                </a:cxn>
                <a:cxn ang="0">
                  <a:pos x="0" y="1828"/>
                </a:cxn>
                <a:cxn ang="0">
                  <a:pos x="311" y="1780"/>
                </a:cxn>
                <a:cxn ang="0">
                  <a:pos x="897" y="1648"/>
                </a:cxn>
                <a:cxn ang="0">
                  <a:pos x="1417" y="1511"/>
                </a:cxn>
                <a:cxn ang="0">
                  <a:pos x="1871" y="1367"/>
                </a:cxn>
                <a:cxn ang="0">
                  <a:pos x="2254" y="1223"/>
                </a:cxn>
                <a:cxn ang="0">
                  <a:pos x="2559" y="1079"/>
                </a:cxn>
                <a:cxn ang="0">
                  <a:pos x="2774" y="929"/>
                </a:cxn>
                <a:cxn ang="0">
                  <a:pos x="2876" y="815"/>
                </a:cxn>
                <a:cxn ang="0">
                  <a:pos x="2912" y="743"/>
                </a:cxn>
                <a:cxn ang="0">
                  <a:pos x="2924" y="707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39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88" y="186"/>
                </a:cxn>
                <a:cxn ang="0">
                  <a:pos x="1399" y="204"/>
                </a:cxn>
                <a:cxn ang="0">
                  <a:pos x="1399" y="204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17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18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3" y="18"/>
                  </a:cxn>
                  <a:cxn ang="0">
                    <a:pos x="239" y="54"/>
                  </a:cxn>
                  <a:cxn ang="0">
                    <a:pos x="287" y="90"/>
                  </a:cxn>
                  <a:cxn ang="0">
                    <a:pos x="317" y="114"/>
                  </a:cxn>
                  <a:cxn ang="0">
                    <a:pos x="323" y="126"/>
                  </a:cxn>
                  <a:cxn ang="0">
                    <a:pos x="323" y="126"/>
                  </a:cxn>
                  <a:cxn ang="0">
                    <a:pos x="221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66" y="641"/>
                  </a:cxn>
                  <a:cxn ang="0">
                    <a:pos x="1166" y="473"/>
                  </a:cxn>
                  <a:cxn ang="0">
                    <a:pos x="1136" y="384"/>
                  </a:cxn>
                  <a:cxn ang="0">
                    <a:pos x="1112" y="288"/>
                  </a:cxn>
                  <a:cxn ang="0">
                    <a:pos x="1053" y="174"/>
                  </a:cxn>
                  <a:cxn ang="0">
                    <a:pos x="981" y="96"/>
                  </a:cxn>
                  <a:cxn ang="0">
                    <a:pos x="963" y="72"/>
                  </a:cxn>
                  <a:cxn ang="0">
                    <a:pos x="891" y="18"/>
                  </a:cxn>
                  <a:cxn ang="0">
                    <a:pos x="819" y="6"/>
                  </a:cxn>
                  <a:cxn ang="0">
                    <a:pos x="712" y="24"/>
                  </a:cxn>
                  <a:cxn ang="0">
                    <a:pos x="664" y="42"/>
                  </a:cxn>
                  <a:cxn ang="0">
                    <a:pos x="568" y="120"/>
                  </a:cxn>
                  <a:cxn ang="0">
                    <a:pos x="532" y="228"/>
                  </a:cxn>
                  <a:cxn ang="0">
                    <a:pos x="509" y="348"/>
                  </a:cxn>
                  <a:cxn ang="0">
                    <a:pos x="431" y="479"/>
                  </a:cxn>
                  <a:cxn ang="0">
                    <a:pos x="413" y="539"/>
                  </a:cxn>
                  <a:cxn ang="0">
                    <a:pos x="353" y="599"/>
                  </a:cxn>
                  <a:cxn ang="0">
                    <a:pos x="305" y="629"/>
                  </a:cxn>
                  <a:cxn ang="0">
                    <a:pos x="293" y="635"/>
                  </a:cxn>
                  <a:cxn ang="0">
                    <a:pos x="257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0" y="869"/>
                  </a:cxn>
                  <a:cxn ang="0">
                    <a:pos x="640" y="827"/>
                  </a:cxn>
                  <a:cxn ang="0">
                    <a:pos x="700" y="725"/>
                  </a:cxn>
                  <a:cxn ang="0">
                    <a:pos x="694" y="611"/>
                  </a:cxn>
                  <a:cxn ang="0">
                    <a:pos x="778" y="551"/>
                  </a:cxn>
                  <a:cxn ang="0">
                    <a:pos x="879" y="449"/>
                  </a:cxn>
                  <a:cxn ang="0">
                    <a:pos x="909" y="414"/>
                  </a:cxn>
                  <a:cxn ang="0">
                    <a:pos x="975" y="318"/>
                  </a:cxn>
                  <a:cxn ang="0">
                    <a:pos x="1023" y="336"/>
                  </a:cxn>
                  <a:cxn ang="0">
                    <a:pos x="1118" y="617"/>
                  </a:cxn>
                  <a:cxn ang="0">
                    <a:pos x="1112" y="689"/>
                  </a:cxn>
                  <a:cxn ang="0">
                    <a:pos x="1148" y="749"/>
                  </a:cxn>
                  <a:cxn ang="0">
                    <a:pos x="1202" y="713"/>
                  </a:cxn>
                  <a:cxn ang="0">
                    <a:pos x="1238" y="749"/>
                  </a:cxn>
                  <a:cxn ang="0">
                    <a:pos x="1250" y="743"/>
                  </a:cxn>
                  <a:cxn ang="0">
                    <a:pos x="694" y="264"/>
                  </a:cxn>
                  <a:cxn ang="0">
                    <a:pos x="784" y="372"/>
                  </a:cxn>
                  <a:cxn ang="0">
                    <a:pos x="766" y="443"/>
                  </a:cxn>
                  <a:cxn ang="0">
                    <a:pos x="706" y="515"/>
                  </a:cxn>
                  <a:cxn ang="0">
                    <a:pos x="658" y="569"/>
                  </a:cxn>
                  <a:cxn ang="0">
                    <a:pos x="616" y="593"/>
                  </a:cxn>
                  <a:cxn ang="0">
                    <a:pos x="574" y="617"/>
                  </a:cxn>
                  <a:cxn ang="0">
                    <a:pos x="562" y="707"/>
                  </a:cxn>
                  <a:cxn ang="0">
                    <a:pos x="353" y="755"/>
                  </a:cxn>
                  <a:cxn ang="0">
                    <a:pos x="389" y="641"/>
                  </a:cxn>
                  <a:cxn ang="0">
                    <a:pos x="425" y="647"/>
                  </a:cxn>
                  <a:cxn ang="0">
                    <a:pos x="443" y="617"/>
                  </a:cxn>
                  <a:cxn ang="0">
                    <a:pos x="568" y="515"/>
                  </a:cxn>
                  <a:cxn ang="0">
                    <a:pos x="616" y="473"/>
                  </a:cxn>
                  <a:cxn ang="0">
                    <a:pos x="640" y="396"/>
                  </a:cxn>
                  <a:cxn ang="0">
                    <a:pos x="640" y="378"/>
                  </a:cxn>
                  <a:cxn ang="0">
                    <a:pos x="664" y="270"/>
                  </a:cxn>
                  <a:cxn ang="0">
                    <a:pos x="682" y="192"/>
                  </a:cxn>
                  <a:cxn ang="0">
                    <a:pos x="694" y="264"/>
                  </a:cxn>
                  <a:cxn ang="0">
                    <a:pos x="532" y="455"/>
                  </a:cxn>
                  <a:cxn ang="0">
                    <a:pos x="634" y="803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2" y="0"/>
                  </a:cxn>
                  <a:cxn ang="0">
                    <a:pos x="42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0" y="84"/>
                  </a:cxn>
                  <a:cxn ang="0">
                    <a:pos x="168" y="36"/>
                  </a:cxn>
                  <a:cxn ang="0">
                    <a:pos x="114" y="60"/>
                  </a:cxn>
                  <a:cxn ang="0">
                    <a:pos x="276" y="18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1305" name="Rectangle 41"/>
          <p:cNvSpPr>
            <a:spLocks noGrp="1" noChangeArrowheads="1"/>
          </p:cNvSpPr>
          <p:nvPr>
            <p:ph type="ctrTitle"/>
          </p:nvPr>
        </p:nvSpPr>
        <p:spPr>
          <a:xfrm>
            <a:off x="685800" y="1447802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11306" name="Rectangle 4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03575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E752DA-8D7D-4D38-8E44-456084A52C0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735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86387E-122A-411D-8BF6-D54C5ED19B4D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002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8D1D9-877B-4817-A904-2D15C80429B2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8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589C9E-2558-4E91-BEF6-ABD78303CAAE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71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8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9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740A2C-151B-41DF-996E-F2C0DAD0C366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999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61A285-75F0-40E3-9CB1-46AD280A54C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40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3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4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D347C7-B921-413B-8A7B-DFA10C5F9F47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397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CE47F9-DC23-439C-A22B-69B74E445DD5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795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0C95BF-27B4-44F3-9244-B1C79EEA255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207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CD557B-0F4C-4534-A8E4-07F6F62A23A9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666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158752"/>
            <a:ext cx="2057400" cy="597217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58752"/>
            <a:ext cx="6019800" cy="597217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D9701B-38B8-4644-A64D-CCF31772DD5A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323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FFFF"/>
            </a:gs>
            <a:gs pos="100000">
              <a:schemeClr val="tx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" y="0"/>
            <a:ext cx="9140825" cy="6851650"/>
            <a:chOff x="0" y="0"/>
            <a:chExt cx="5758" cy="4316"/>
          </a:xfrm>
        </p:grpSpPr>
        <p:sp>
          <p:nvSpPr>
            <p:cNvPr id="10243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87" y="1331"/>
                </a:cxn>
                <a:cxn ang="0">
                  <a:pos x="1213" y="1157"/>
                </a:cxn>
                <a:cxn ang="0">
                  <a:pos x="1728" y="977"/>
                </a:cxn>
                <a:cxn ang="0">
                  <a:pos x="2218" y="792"/>
                </a:cxn>
                <a:cxn ang="0">
                  <a:pos x="2457" y="696"/>
                </a:cxn>
                <a:cxn ang="0">
                  <a:pos x="2690" y="606"/>
                </a:cxn>
                <a:cxn ang="0">
                  <a:pos x="2918" y="510"/>
                </a:cxn>
                <a:cxn ang="0">
                  <a:pos x="3139" y="420"/>
                </a:cxn>
                <a:cxn ang="0">
                  <a:pos x="3348" y="324"/>
                </a:cxn>
                <a:cxn ang="0">
                  <a:pos x="3551" y="234"/>
                </a:cxn>
                <a:cxn ang="0">
                  <a:pos x="3749" y="138"/>
                </a:cxn>
                <a:cxn ang="0">
                  <a:pos x="3934" y="48"/>
                </a:cxn>
                <a:cxn ang="0">
                  <a:pos x="3934" y="0"/>
                </a:cxn>
                <a:cxn ang="0">
                  <a:pos x="3743" y="96"/>
                </a:cxn>
                <a:cxn ang="0">
                  <a:pos x="3539" y="192"/>
                </a:cxn>
                <a:cxn ang="0">
                  <a:pos x="3330" y="288"/>
                </a:cxn>
                <a:cxn ang="0">
                  <a:pos x="3115" y="384"/>
                </a:cxn>
                <a:cxn ang="0">
                  <a:pos x="2888" y="480"/>
                </a:cxn>
                <a:cxn ang="0">
                  <a:pos x="2654" y="576"/>
                </a:cxn>
                <a:cxn ang="0">
                  <a:pos x="2409" y="672"/>
                </a:cxn>
                <a:cxn ang="0">
                  <a:pos x="2164" y="768"/>
                </a:cxn>
                <a:cxn ang="0">
                  <a:pos x="1907" y="864"/>
                </a:cxn>
                <a:cxn ang="0">
                  <a:pos x="1650" y="960"/>
                </a:cxn>
                <a:cxn ang="0">
                  <a:pos x="1112" y="1145"/>
                </a:cxn>
                <a:cxn ang="0">
                  <a:pos x="562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4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0" y="527"/>
                </a:cxn>
                <a:cxn ang="0">
                  <a:pos x="963" y="365"/>
                </a:cxn>
                <a:cxn ang="0">
                  <a:pos x="1160" y="287"/>
                </a:cxn>
                <a:cxn ang="0">
                  <a:pos x="1357" y="203"/>
                </a:cxn>
                <a:cxn ang="0">
                  <a:pos x="1549" y="126"/>
                </a:cxn>
                <a:cxn ang="0">
                  <a:pos x="1728" y="48"/>
                </a:cxn>
                <a:cxn ang="0">
                  <a:pos x="1728" y="0"/>
                </a:cxn>
                <a:cxn ang="0">
                  <a:pos x="1531" y="84"/>
                </a:cxn>
                <a:cxn ang="0">
                  <a:pos x="1327" y="167"/>
                </a:cxn>
                <a:cxn ang="0">
                  <a:pos x="1118" y="257"/>
                </a:cxn>
                <a:cxn ang="0">
                  <a:pos x="903" y="341"/>
                </a:cxn>
                <a:cxn ang="0">
                  <a:pos x="454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5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61" y="929"/>
                </a:cxn>
                <a:cxn ang="0">
                  <a:pos x="5537" y="773"/>
                </a:cxn>
                <a:cxn ang="0">
                  <a:pos x="5453" y="629"/>
                </a:cxn>
                <a:cxn ang="0">
                  <a:pos x="5327" y="492"/>
                </a:cxn>
                <a:cxn ang="0">
                  <a:pos x="5148" y="366"/>
                </a:cxn>
                <a:cxn ang="0">
                  <a:pos x="4921" y="252"/>
                </a:cxn>
                <a:cxn ang="0">
                  <a:pos x="4652" y="144"/>
                </a:cxn>
                <a:cxn ang="0">
                  <a:pos x="4341" y="48"/>
                </a:cxn>
                <a:cxn ang="0">
                  <a:pos x="4000" y="0"/>
                </a:cxn>
                <a:cxn ang="0">
                  <a:pos x="4359" y="90"/>
                </a:cxn>
                <a:cxn ang="0">
                  <a:pos x="4670" y="192"/>
                </a:cxn>
                <a:cxn ang="0">
                  <a:pos x="4933" y="306"/>
                </a:cxn>
                <a:cxn ang="0">
                  <a:pos x="5148" y="426"/>
                </a:cxn>
                <a:cxn ang="0">
                  <a:pos x="5315" y="557"/>
                </a:cxn>
                <a:cxn ang="0">
                  <a:pos x="5429" y="701"/>
                </a:cxn>
                <a:cxn ang="0">
                  <a:pos x="5489" y="851"/>
                </a:cxn>
                <a:cxn ang="0">
                  <a:pos x="5489" y="1013"/>
                </a:cxn>
                <a:cxn ang="0">
                  <a:pos x="5441" y="1163"/>
                </a:cxn>
                <a:cxn ang="0">
                  <a:pos x="5345" y="1319"/>
                </a:cxn>
                <a:cxn ang="0">
                  <a:pos x="5202" y="1475"/>
                </a:cxn>
                <a:cxn ang="0">
                  <a:pos x="5017" y="1630"/>
                </a:cxn>
                <a:cxn ang="0">
                  <a:pos x="4789" y="1786"/>
                </a:cxn>
                <a:cxn ang="0">
                  <a:pos x="4526" y="1948"/>
                </a:cxn>
                <a:cxn ang="0">
                  <a:pos x="4215" y="2104"/>
                </a:cxn>
                <a:cxn ang="0">
                  <a:pos x="3875" y="2260"/>
                </a:cxn>
                <a:cxn ang="0">
                  <a:pos x="3498" y="2416"/>
                </a:cxn>
                <a:cxn ang="0">
                  <a:pos x="3085" y="2566"/>
                </a:cxn>
                <a:cxn ang="0">
                  <a:pos x="2643" y="2715"/>
                </a:cxn>
                <a:cxn ang="0">
                  <a:pos x="2164" y="2865"/>
                </a:cxn>
                <a:cxn ang="0">
                  <a:pos x="1662" y="3009"/>
                </a:cxn>
                <a:cxn ang="0">
                  <a:pos x="1136" y="3147"/>
                </a:cxn>
                <a:cxn ang="0">
                  <a:pos x="580" y="3279"/>
                </a:cxn>
                <a:cxn ang="0">
                  <a:pos x="0" y="3447"/>
                </a:cxn>
                <a:cxn ang="0">
                  <a:pos x="867" y="3249"/>
                </a:cxn>
                <a:cxn ang="0">
                  <a:pos x="1417" y="3105"/>
                </a:cxn>
                <a:cxn ang="0">
                  <a:pos x="1937" y="2961"/>
                </a:cxn>
                <a:cxn ang="0">
                  <a:pos x="2434" y="2817"/>
                </a:cxn>
                <a:cxn ang="0">
                  <a:pos x="2900" y="2668"/>
                </a:cxn>
                <a:cxn ang="0">
                  <a:pos x="3330" y="2512"/>
                </a:cxn>
                <a:cxn ang="0">
                  <a:pos x="3731" y="2356"/>
                </a:cxn>
                <a:cxn ang="0">
                  <a:pos x="4096" y="2200"/>
                </a:cxn>
                <a:cxn ang="0">
                  <a:pos x="4425" y="2038"/>
                </a:cxn>
                <a:cxn ang="0">
                  <a:pos x="4718" y="1876"/>
                </a:cxn>
                <a:cxn ang="0">
                  <a:pos x="4969" y="1720"/>
                </a:cxn>
                <a:cxn ang="0">
                  <a:pos x="5178" y="1559"/>
                </a:cxn>
                <a:cxn ang="0">
                  <a:pos x="5339" y="1397"/>
                </a:cxn>
                <a:cxn ang="0">
                  <a:pos x="5459" y="1241"/>
                </a:cxn>
                <a:cxn ang="0">
                  <a:pos x="5537" y="1085"/>
                </a:cxn>
                <a:cxn ang="0">
                  <a:pos x="5555" y="100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6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7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40" y="0"/>
                </a:cxn>
                <a:cxn ang="0">
                  <a:pos x="5638" y="72"/>
                </a:cxn>
                <a:cxn ang="0">
                  <a:pos x="5537" y="138"/>
                </a:cxn>
                <a:cxn ang="0">
                  <a:pos x="5423" y="210"/>
                </a:cxn>
                <a:cxn ang="0">
                  <a:pos x="5304" y="276"/>
                </a:cxn>
                <a:cxn ang="0">
                  <a:pos x="5052" y="414"/>
                </a:cxn>
                <a:cxn ang="0">
                  <a:pos x="4777" y="552"/>
                </a:cxn>
                <a:cxn ang="0">
                  <a:pos x="4478" y="690"/>
                </a:cxn>
                <a:cxn ang="0">
                  <a:pos x="4162" y="827"/>
                </a:cxn>
                <a:cxn ang="0">
                  <a:pos x="3827" y="959"/>
                </a:cxn>
                <a:cxn ang="0">
                  <a:pos x="3468" y="1091"/>
                </a:cxn>
                <a:cxn ang="0">
                  <a:pos x="3091" y="1223"/>
                </a:cxn>
                <a:cxn ang="0">
                  <a:pos x="2697" y="1355"/>
                </a:cxn>
                <a:cxn ang="0">
                  <a:pos x="2284" y="1481"/>
                </a:cxn>
                <a:cxn ang="0">
                  <a:pos x="1860" y="1601"/>
                </a:cxn>
                <a:cxn ang="0">
                  <a:pos x="1417" y="1721"/>
                </a:cxn>
                <a:cxn ang="0">
                  <a:pos x="957" y="1834"/>
                </a:cxn>
                <a:cxn ang="0">
                  <a:pos x="484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78" y="1990"/>
                </a:cxn>
                <a:cxn ang="0">
                  <a:pos x="951" y="1882"/>
                </a:cxn>
                <a:cxn ang="0">
                  <a:pos x="1405" y="1763"/>
                </a:cxn>
                <a:cxn ang="0">
                  <a:pos x="1842" y="1649"/>
                </a:cxn>
                <a:cxn ang="0">
                  <a:pos x="2266" y="1523"/>
                </a:cxn>
                <a:cxn ang="0">
                  <a:pos x="2679" y="1397"/>
                </a:cxn>
                <a:cxn ang="0">
                  <a:pos x="3067" y="1271"/>
                </a:cxn>
                <a:cxn ang="0">
                  <a:pos x="3444" y="1139"/>
                </a:cxn>
                <a:cxn ang="0">
                  <a:pos x="3803" y="1007"/>
                </a:cxn>
                <a:cxn ang="0">
                  <a:pos x="4138" y="875"/>
                </a:cxn>
                <a:cxn ang="0">
                  <a:pos x="4460" y="737"/>
                </a:cxn>
                <a:cxn ang="0">
                  <a:pos x="4759" y="600"/>
                </a:cxn>
                <a:cxn ang="0">
                  <a:pos x="5040" y="462"/>
                </a:cxn>
                <a:cxn ang="0">
                  <a:pos x="5292" y="324"/>
                </a:cxn>
                <a:cxn ang="0">
                  <a:pos x="5531" y="186"/>
                </a:cxn>
                <a:cxn ang="0">
                  <a:pos x="5740" y="48"/>
                </a:cxn>
                <a:cxn ang="0">
                  <a:pos x="5740" y="0"/>
                </a:cxn>
                <a:cxn ang="0">
                  <a:pos x="5740" y="0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8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55" y="485"/>
                </a:cxn>
                <a:cxn ang="0">
                  <a:pos x="1901" y="390"/>
                </a:cxn>
                <a:cxn ang="0">
                  <a:pos x="1770" y="306"/>
                </a:cxn>
                <a:cxn ang="0">
                  <a:pos x="1579" y="228"/>
                </a:cxn>
                <a:cxn ang="0">
                  <a:pos x="1327" y="162"/>
                </a:cxn>
                <a:cxn ang="0">
                  <a:pos x="1010" y="102"/>
                </a:cxn>
                <a:cxn ang="0">
                  <a:pos x="646" y="54"/>
                </a:cxn>
                <a:cxn ang="0">
                  <a:pos x="227" y="18"/>
                </a:cxn>
                <a:cxn ang="0">
                  <a:pos x="0" y="12"/>
                </a:cxn>
                <a:cxn ang="0">
                  <a:pos x="431" y="48"/>
                </a:cxn>
                <a:cxn ang="0">
                  <a:pos x="813" y="90"/>
                </a:cxn>
                <a:cxn ang="0">
                  <a:pos x="1148" y="144"/>
                </a:cxn>
                <a:cxn ang="0">
                  <a:pos x="1423" y="204"/>
                </a:cxn>
                <a:cxn ang="0">
                  <a:pos x="1638" y="276"/>
                </a:cxn>
                <a:cxn ang="0">
                  <a:pos x="1794" y="360"/>
                </a:cxn>
                <a:cxn ang="0">
                  <a:pos x="1883" y="443"/>
                </a:cxn>
                <a:cxn ang="0">
                  <a:pos x="1901" y="539"/>
                </a:cxn>
                <a:cxn ang="0">
                  <a:pos x="1854" y="629"/>
                </a:cxn>
                <a:cxn ang="0">
                  <a:pos x="1746" y="719"/>
                </a:cxn>
                <a:cxn ang="0">
                  <a:pos x="1579" y="809"/>
                </a:cxn>
                <a:cxn ang="0">
                  <a:pos x="1357" y="899"/>
                </a:cxn>
                <a:cxn ang="0">
                  <a:pos x="1088" y="989"/>
                </a:cxn>
                <a:cxn ang="0">
                  <a:pos x="765" y="1073"/>
                </a:cxn>
                <a:cxn ang="0">
                  <a:pos x="407" y="1157"/>
                </a:cxn>
                <a:cxn ang="0">
                  <a:pos x="0" y="1241"/>
                </a:cxn>
                <a:cxn ang="0">
                  <a:pos x="215" y="1223"/>
                </a:cxn>
                <a:cxn ang="0">
                  <a:pos x="610" y="1139"/>
                </a:cxn>
                <a:cxn ang="0">
                  <a:pos x="957" y="1049"/>
                </a:cxn>
                <a:cxn ang="0">
                  <a:pos x="1262" y="959"/>
                </a:cxn>
                <a:cxn ang="0">
                  <a:pos x="1513" y="863"/>
                </a:cxn>
                <a:cxn ang="0">
                  <a:pos x="1716" y="767"/>
                </a:cxn>
                <a:cxn ang="0">
                  <a:pos x="1860" y="677"/>
                </a:cxn>
                <a:cxn ang="0">
                  <a:pos x="1937" y="581"/>
                </a:cxn>
                <a:cxn ang="0">
                  <a:pos x="1955" y="533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9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694" y="797"/>
                </a:cxn>
                <a:cxn ang="0">
                  <a:pos x="4664" y="665"/>
                </a:cxn>
                <a:cxn ang="0">
                  <a:pos x="4586" y="540"/>
                </a:cxn>
                <a:cxn ang="0">
                  <a:pos x="4466" y="426"/>
                </a:cxn>
                <a:cxn ang="0">
                  <a:pos x="4299" y="312"/>
                </a:cxn>
                <a:cxn ang="0">
                  <a:pos x="4084" y="216"/>
                </a:cxn>
                <a:cxn ang="0">
                  <a:pos x="3833" y="120"/>
                </a:cxn>
                <a:cxn ang="0">
                  <a:pos x="3540" y="36"/>
                </a:cxn>
                <a:cxn ang="0">
                  <a:pos x="3205" y="0"/>
                </a:cxn>
                <a:cxn ang="0">
                  <a:pos x="3540" y="78"/>
                </a:cxn>
                <a:cxn ang="0">
                  <a:pos x="3833" y="162"/>
                </a:cxn>
                <a:cxn ang="0">
                  <a:pos x="4084" y="258"/>
                </a:cxn>
                <a:cxn ang="0">
                  <a:pos x="4287" y="366"/>
                </a:cxn>
                <a:cxn ang="0">
                  <a:pos x="4443" y="480"/>
                </a:cxn>
                <a:cxn ang="0">
                  <a:pos x="4550" y="605"/>
                </a:cxn>
                <a:cxn ang="0">
                  <a:pos x="4610" y="737"/>
                </a:cxn>
                <a:cxn ang="0">
                  <a:pos x="4610" y="875"/>
                </a:cxn>
                <a:cxn ang="0">
                  <a:pos x="4568" y="1001"/>
                </a:cxn>
                <a:cxn ang="0">
                  <a:pos x="4490" y="1127"/>
                </a:cxn>
                <a:cxn ang="0">
                  <a:pos x="4371" y="1259"/>
                </a:cxn>
                <a:cxn ang="0">
                  <a:pos x="4215" y="1385"/>
                </a:cxn>
                <a:cxn ang="0">
                  <a:pos x="4024" y="1517"/>
                </a:cxn>
                <a:cxn ang="0">
                  <a:pos x="3803" y="1648"/>
                </a:cxn>
                <a:cxn ang="0">
                  <a:pos x="3546" y="1774"/>
                </a:cxn>
                <a:cxn ang="0">
                  <a:pos x="3259" y="1906"/>
                </a:cxn>
                <a:cxn ang="0">
                  <a:pos x="2942" y="2032"/>
                </a:cxn>
                <a:cxn ang="0">
                  <a:pos x="2595" y="2164"/>
                </a:cxn>
                <a:cxn ang="0">
                  <a:pos x="2224" y="2284"/>
                </a:cxn>
                <a:cxn ang="0">
                  <a:pos x="1824" y="2410"/>
                </a:cxn>
                <a:cxn ang="0">
                  <a:pos x="1399" y="2530"/>
                </a:cxn>
                <a:cxn ang="0">
                  <a:pos x="484" y="2757"/>
                </a:cxn>
                <a:cxn ang="0">
                  <a:pos x="0" y="2901"/>
                </a:cxn>
                <a:cxn ang="0">
                  <a:pos x="969" y="2674"/>
                </a:cxn>
                <a:cxn ang="0">
                  <a:pos x="1638" y="2494"/>
                </a:cxn>
                <a:cxn ang="0">
                  <a:pos x="2057" y="2374"/>
                </a:cxn>
                <a:cxn ang="0">
                  <a:pos x="2451" y="2248"/>
                </a:cxn>
                <a:cxn ang="0">
                  <a:pos x="2816" y="2116"/>
                </a:cxn>
                <a:cxn ang="0">
                  <a:pos x="3151" y="1984"/>
                </a:cxn>
                <a:cxn ang="0">
                  <a:pos x="3462" y="1858"/>
                </a:cxn>
                <a:cxn ang="0">
                  <a:pos x="3737" y="1720"/>
                </a:cxn>
                <a:cxn ang="0">
                  <a:pos x="3982" y="1589"/>
                </a:cxn>
                <a:cxn ang="0">
                  <a:pos x="4191" y="1457"/>
                </a:cxn>
                <a:cxn ang="0">
                  <a:pos x="4371" y="1325"/>
                </a:cxn>
                <a:cxn ang="0">
                  <a:pos x="4508" y="1193"/>
                </a:cxn>
                <a:cxn ang="0">
                  <a:pos x="4610" y="1061"/>
                </a:cxn>
                <a:cxn ang="0">
                  <a:pos x="4670" y="935"/>
                </a:cxn>
                <a:cxn ang="0">
                  <a:pos x="4688" y="869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50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61" y="719"/>
                </a:cxn>
                <a:cxn ang="0">
                  <a:pos x="3731" y="599"/>
                </a:cxn>
                <a:cxn ang="0">
                  <a:pos x="3653" y="486"/>
                </a:cxn>
                <a:cxn ang="0">
                  <a:pos x="3522" y="378"/>
                </a:cxn>
                <a:cxn ang="0">
                  <a:pos x="3348" y="282"/>
                </a:cxn>
                <a:cxn ang="0">
                  <a:pos x="3127" y="192"/>
                </a:cxn>
                <a:cxn ang="0">
                  <a:pos x="2864" y="108"/>
                </a:cxn>
                <a:cxn ang="0">
                  <a:pos x="2559" y="36"/>
                </a:cxn>
                <a:cxn ang="0">
                  <a:pos x="2230" y="0"/>
                </a:cxn>
                <a:cxn ang="0">
                  <a:pos x="2577" y="72"/>
                </a:cxn>
                <a:cxn ang="0">
                  <a:pos x="2876" y="150"/>
                </a:cxn>
                <a:cxn ang="0">
                  <a:pos x="3139" y="234"/>
                </a:cxn>
                <a:cxn ang="0">
                  <a:pos x="3348" y="330"/>
                </a:cxn>
                <a:cxn ang="0">
                  <a:pos x="3516" y="432"/>
                </a:cxn>
                <a:cxn ang="0">
                  <a:pos x="3623" y="545"/>
                </a:cxn>
                <a:cxn ang="0">
                  <a:pos x="3683" y="665"/>
                </a:cxn>
                <a:cxn ang="0">
                  <a:pos x="3689" y="791"/>
                </a:cxn>
                <a:cxn ang="0">
                  <a:pos x="3653" y="887"/>
                </a:cxn>
                <a:cxn ang="0">
                  <a:pos x="3593" y="989"/>
                </a:cxn>
                <a:cxn ang="0">
                  <a:pos x="3498" y="1091"/>
                </a:cxn>
                <a:cxn ang="0">
                  <a:pos x="3372" y="1187"/>
                </a:cxn>
                <a:cxn ang="0">
                  <a:pos x="3223" y="1289"/>
                </a:cxn>
                <a:cxn ang="0">
                  <a:pos x="3043" y="1391"/>
                </a:cxn>
                <a:cxn ang="0">
                  <a:pos x="2834" y="1493"/>
                </a:cxn>
                <a:cxn ang="0">
                  <a:pos x="2607" y="1589"/>
                </a:cxn>
                <a:cxn ang="0">
                  <a:pos x="2075" y="1786"/>
                </a:cxn>
                <a:cxn ang="0">
                  <a:pos x="1459" y="1972"/>
                </a:cxn>
                <a:cxn ang="0">
                  <a:pos x="765" y="2158"/>
                </a:cxn>
                <a:cxn ang="0">
                  <a:pos x="0" y="2326"/>
                </a:cxn>
                <a:cxn ang="0">
                  <a:pos x="401" y="2272"/>
                </a:cxn>
                <a:cxn ang="0">
                  <a:pos x="1142" y="2092"/>
                </a:cxn>
                <a:cxn ang="0">
                  <a:pos x="1812" y="1900"/>
                </a:cxn>
                <a:cxn ang="0">
                  <a:pos x="2392" y="1702"/>
                </a:cxn>
                <a:cxn ang="0">
                  <a:pos x="2649" y="1607"/>
                </a:cxn>
                <a:cxn ang="0">
                  <a:pos x="2882" y="1505"/>
                </a:cxn>
                <a:cxn ang="0">
                  <a:pos x="3091" y="1403"/>
                </a:cxn>
                <a:cxn ang="0">
                  <a:pos x="3277" y="1301"/>
                </a:cxn>
                <a:cxn ang="0">
                  <a:pos x="3432" y="1193"/>
                </a:cxn>
                <a:cxn ang="0">
                  <a:pos x="3558" y="1091"/>
                </a:cxn>
                <a:cxn ang="0">
                  <a:pos x="3653" y="989"/>
                </a:cxn>
                <a:cxn ang="0">
                  <a:pos x="3719" y="887"/>
                </a:cxn>
                <a:cxn ang="0">
                  <a:pos x="3755" y="785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51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24" y="647"/>
                </a:cxn>
                <a:cxn ang="0">
                  <a:pos x="2876" y="528"/>
                </a:cxn>
                <a:cxn ang="0">
                  <a:pos x="2750" y="414"/>
                </a:cxn>
                <a:cxn ang="0">
                  <a:pos x="2559" y="318"/>
                </a:cxn>
                <a:cxn ang="0">
                  <a:pos x="2302" y="228"/>
                </a:cxn>
                <a:cxn ang="0">
                  <a:pos x="1985" y="150"/>
                </a:cxn>
                <a:cxn ang="0">
                  <a:pos x="1608" y="78"/>
                </a:cxn>
                <a:cxn ang="0">
                  <a:pos x="1178" y="24"/>
                </a:cxn>
                <a:cxn ang="0">
                  <a:pos x="694" y="0"/>
                </a:cxn>
                <a:cxn ang="0">
                  <a:pos x="1190" y="48"/>
                </a:cxn>
                <a:cxn ang="0">
                  <a:pos x="1626" y="108"/>
                </a:cxn>
                <a:cxn ang="0">
                  <a:pos x="2009" y="180"/>
                </a:cxn>
                <a:cxn ang="0">
                  <a:pos x="2326" y="264"/>
                </a:cxn>
                <a:cxn ang="0">
                  <a:pos x="2571" y="360"/>
                </a:cxn>
                <a:cxn ang="0">
                  <a:pos x="2750" y="468"/>
                </a:cxn>
                <a:cxn ang="0">
                  <a:pos x="2846" y="587"/>
                </a:cxn>
                <a:cxn ang="0">
                  <a:pos x="2864" y="713"/>
                </a:cxn>
                <a:cxn ang="0">
                  <a:pos x="2840" y="785"/>
                </a:cxn>
                <a:cxn ang="0">
                  <a:pos x="2792" y="857"/>
                </a:cxn>
                <a:cxn ang="0">
                  <a:pos x="2625" y="1001"/>
                </a:cxn>
                <a:cxn ang="0">
                  <a:pos x="2368" y="1145"/>
                </a:cxn>
                <a:cxn ang="0">
                  <a:pos x="2033" y="1289"/>
                </a:cxn>
                <a:cxn ang="0">
                  <a:pos x="1626" y="1433"/>
                </a:cxn>
                <a:cxn ang="0">
                  <a:pos x="1142" y="1571"/>
                </a:cxn>
                <a:cxn ang="0">
                  <a:pos x="604" y="1702"/>
                </a:cxn>
                <a:cxn ang="0">
                  <a:pos x="0" y="1828"/>
                </a:cxn>
                <a:cxn ang="0">
                  <a:pos x="311" y="1780"/>
                </a:cxn>
                <a:cxn ang="0">
                  <a:pos x="897" y="1648"/>
                </a:cxn>
                <a:cxn ang="0">
                  <a:pos x="1417" y="1511"/>
                </a:cxn>
                <a:cxn ang="0">
                  <a:pos x="1871" y="1367"/>
                </a:cxn>
                <a:cxn ang="0">
                  <a:pos x="2254" y="1223"/>
                </a:cxn>
                <a:cxn ang="0">
                  <a:pos x="2559" y="1079"/>
                </a:cxn>
                <a:cxn ang="0">
                  <a:pos x="2774" y="929"/>
                </a:cxn>
                <a:cxn ang="0">
                  <a:pos x="2876" y="815"/>
                </a:cxn>
                <a:cxn ang="0">
                  <a:pos x="2912" y="743"/>
                </a:cxn>
                <a:cxn ang="0">
                  <a:pos x="2924" y="707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52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39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88" y="186"/>
                </a:cxn>
                <a:cxn ang="0">
                  <a:pos x="1399" y="204"/>
                </a:cxn>
                <a:cxn ang="0">
                  <a:pos x="1399" y="204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53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54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1044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10256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57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3" y="18"/>
                  </a:cxn>
                  <a:cxn ang="0">
                    <a:pos x="239" y="54"/>
                  </a:cxn>
                  <a:cxn ang="0">
                    <a:pos x="287" y="90"/>
                  </a:cxn>
                  <a:cxn ang="0">
                    <a:pos x="317" y="114"/>
                  </a:cxn>
                  <a:cxn ang="0">
                    <a:pos x="323" y="126"/>
                  </a:cxn>
                  <a:cxn ang="0">
                    <a:pos x="323" y="126"/>
                  </a:cxn>
                  <a:cxn ang="0">
                    <a:pos x="221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58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66" y="641"/>
                  </a:cxn>
                  <a:cxn ang="0">
                    <a:pos x="1166" y="473"/>
                  </a:cxn>
                  <a:cxn ang="0">
                    <a:pos x="1136" y="384"/>
                  </a:cxn>
                  <a:cxn ang="0">
                    <a:pos x="1112" y="288"/>
                  </a:cxn>
                  <a:cxn ang="0">
                    <a:pos x="1053" y="174"/>
                  </a:cxn>
                  <a:cxn ang="0">
                    <a:pos x="981" y="96"/>
                  </a:cxn>
                  <a:cxn ang="0">
                    <a:pos x="963" y="72"/>
                  </a:cxn>
                  <a:cxn ang="0">
                    <a:pos x="891" y="18"/>
                  </a:cxn>
                  <a:cxn ang="0">
                    <a:pos x="819" y="6"/>
                  </a:cxn>
                  <a:cxn ang="0">
                    <a:pos x="712" y="24"/>
                  </a:cxn>
                  <a:cxn ang="0">
                    <a:pos x="664" y="42"/>
                  </a:cxn>
                  <a:cxn ang="0">
                    <a:pos x="568" y="120"/>
                  </a:cxn>
                  <a:cxn ang="0">
                    <a:pos x="532" y="228"/>
                  </a:cxn>
                  <a:cxn ang="0">
                    <a:pos x="509" y="348"/>
                  </a:cxn>
                  <a:cxn ang="0">
                    <a:pos x="431" y="479"/>
                  </a:cxn>
                  <a:cxn ang="0">
                    <a:pos x="413" y="539"/>
                  </a:cxn>
                  <a:cxn ang="0">
                    <a:pos x="353" y="599"/>
                  </a:cxn>
                  <a:cxn ang="0">
                    <a:pos x="305" y="629"/>
                  </a:cxn>
                  <a:cxn ang="0">
                    <a:pos x="293" y="635"/>
                  </a:cxn>
                  <a:cxn ang="0">
                    <a:pos x="257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0" y="869"/>
                  </a:cxn>
                  <a:cxn ang="0">
                    <a:pos x="640" y="827"/>
                  </a:cxn>
                  <a:cxn ang="0">
                    <a:pos x="700" y="725"/>
                  </a:cxn>
                  <a:cxn ang="0">
                    <a:pos x="694" y="611"/>
                  </a:cxn>
                  <a:cxn ang="0">
                    <a:pos x="778" y="551"/>
                  </a:cxn>
                  <a:cxn ang="0">
                    <a:pos x="879" y="449"/>
                  </a:cxn>
                  <a:cxn ang="0">
                    <a:pos x="909" y="414"/>
                  </a:cxn>
                  <a:cxn ang="0">
                    <a:pos x="975" y="318"/>
                  </a:cxn>
                  <a:cxn ang="0">
                    <a:pos x="1023" y="336"/>
                  </a:cxn>
                  <a:cxn ang="0">
                    <a:pos x="1118" y="617"/>
                  </a:cxn>
                  <a:cxn ang="0">
                    <a:pos x="1112" y="689"/>
                  </a:cxn>
                  <a:cxn ang="0">
                    <a:pos x="1148" y="749"/>
                  </a:cxn>
                  <a:cxn ang="0">
                    <a:pos x="1202" y="713"/>
                  </a:cxn>
                  <a:cxn ang="0">
                    <a:pos x="1238" y="749"/>
                  </a:cxn>
                  <a:cxn ang="0">
                    <a:pos x="1250" y="743"/>
                  </a:cxn>
                  <a:cxn ang="0">
                    <a:pos x="694" y="264"/>
                  </a:cxn>
                  <a:cxn ang="0">
                    <a:pos x="784" y="372"/>
                  </a:cxn>
                  <a:cxn ang="0">
                    <a:pos x="766" y="443"/>
                  </a:cxn>
                  <a:cxn ang="0">
                    <a:pos x="706" y="515"/>
                  </a:cxn>
                  <a:cxn ang="0">
                    <a:pos x="658" y="569"/>
                  </a:cxn>
                  <a:cxn ang="0">
                    <a:pos x="616" y="593"/>
                  </a:cxn>
                  <a:cxn ang="0">
                    <a:pos x="574" y="617"/>
                  </a:cxn>
                  <a:cxn ang="0">
                    <a:pos x="562" y="707"/>
                  </a:cxn>
                  <a:cxn ang="0">
                    <a:pos x="353" y="755"/>
                  </a:cxn>
                  <a:cxn ang="0">
                    <a:pos x="389" y="641"/>
                  </a:cxn>
                  <a:cxn ang="0">
                    <a:pos x="425" y="647"/>
                  </a:cxn>
                  <a:cxn ang="0">
                    <a:pos x="443" y="617"/>
                  </a:cxn>
                  <a:cxn ang="0">
                    <a:pos x="568" y="515"/>
                  </a:cxn>
                  <a:cxn ang="0">
                    <a:pos x="616" y="473"/>
                  </a:cxn>
                  <a:cxn ang="0">
                    <a:pos x="640" y="396"/>
                  </a:cxn>
                  <a:cxn ang="0">
                    <a:pos x="640" y="378"/>
                  </a:cxn>
                  <a:cxn ang="0">
                    <a:pos x="664" y="270"/>
                  </a:cxn>
                  <a:cxn ang="0">
                    <a:pos x="682" y="192"/>
                  </a:cxn>
                  <a:cxn ang="0">
                    <a:pos x="694" y="264"/>
                  </a:cxn>
                  <a:cxn ang="0">
                    <a:pos x="532" y="455"/>
                  </a:cxn>
                  <a:cxn ang="0">
                    <a:pos x="634" y="803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59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0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1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2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3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4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5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2" y="0"/>
                  </a:cxn>
                  <a:cxn ang="0">
                    <a:pos x="42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6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7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8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0" y="84"/>
                  </a:cxn>
                  <a:cxn ang="0">
                    <a:pos x="168" y="36"/>
                  </a:cxn>
                  <a:cxn ang="0">
                    <a:pos x="114" y="60"/>
                  </a:cxn>
                  <a:cxn ang="0">
                    <a:pos x="276" y="18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9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0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1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2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3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4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5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6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7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8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9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80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281" name="Rectangle 4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8750"/>
            <a:ext cx="8229600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82" name="Rectangle 4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3" name="Rectangle 4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0284" name="Rectangle 4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0285" name="Rectangle 4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053327-D181-454A-A314-7CC7BEE4D12B}" type="slidenum">
              <a:rPr lang="it-IT" altLang="it-IT" smtClean="0">
                <a:solidFill>
                  <a:srgbClr val="FFFFFF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3410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2"/>
            <a:ext cx="9144000" cy="616426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1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Bookman Old Style" panose="02050604050505020204" pitchFamily="18" charset="0"/>
              </a:rPr>
              <a:t>Su quella croce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 quella croce,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l’Agnello salì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 quella croce,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Cristo morì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In quella croce,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giustizia e pietà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Con quella croce,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mio cielo si aprì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21668868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5316126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0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so che gloria ed onore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la grande maestà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Appartengono a Te, Gesù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Perché con grande potenza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L’Unto di Dio, Gesù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Ha vinto per me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Ha vinto per te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 quella croce..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4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3951761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2"/>
            <a:ext cx="9144000" cy="616426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 quella croce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L’amore trionfò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il mio peccato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Gesù Cristo pagò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 quella croce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Al mio posto morì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Re di gloria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Cristo Gesù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4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840577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44464"/>
            <a:ext cx="9144000" cy="616426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so che gloria ed onore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la grande maestà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Appartengono a Te, Gesù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Perché con grande potenza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L’Unto di Dio, Gesù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Ha vinto per me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Ha vinto per te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Su quella croce..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20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2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2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125140737"/>
      </p:ext>
    </p:extLst>
  </p:cSld>
  <p:clrMapOvr>
    <a:masterClrMapping/>
  </p:clrMapOvr>
</p:sld>
</file>

<file path=ppt/theme/theme1.xml><?xml version="1.0" encoding="utf-8"?>
<a:theme xmlns:a="http://schemas.openxmlformats.org/drawingml/2006/main" name="1_Competizione">
  <a:themeElements>
    <a:clrScheme name="Competizione 2">
      <a:dk1>
        <a:srgbClr val="800000"/>
      </a:dk1>
      <a:lt1>
        <a:srgbClr val="FFFFFF"/>
      </a:lt1>
      <a:dk2>
        <a:srgbClr val="FF9900"/>
      </a:dk2>
      <a:lt2>
        <a:srgbClr val="FFFF99"/>
      </a:lt2>
      <a:accent1>
        <a:srgbClr val="FF5050"/>
      </a:accent1>
      <a:accent2>
        <a:srgbClr val="CC3300"/>
      </a:accent2>
      <a:accent3>
        <a:srgbClr val="FFCAAA"/>
      </a:accent3>
      <a:accent4>
        <a:srgbClr val="DADADA"/>
      </a:accent4>
      <a:accent5>
        <a:srgbClr val="FFB3B3"/>
      </a:accent5>
      <a:accent6>
        <a:srgbClr val="B92D00"/>
      </a:accent6>
      <a:hlink>
        <a:srgbClr val="FFFF99"/>
      </a:hlink>
      <a:folHlink>
        <a:srgbClr val="FFCC00"/>
      </a:folHlink>
    </a:clrScheme>
    <a:fontScheme name="Competizion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mpetizione 1">
        <a:dk1>
          <a:srgbClr val="5C1F00"/>
        </a:dk1>
        <a:lt1>
          <a:srgbClr val="FFFFFF"/>
        </a:lt1>
        <a:dk2>
          <a:srgbClr val="990000"/>
        </a:dk2>
        <a:lt2>
          <a:srgbClr val="FFF9BB"/>
        </a:lt2>
        <a:accent1>
          <a:srgbClr val="FF3300"/>
        </a:accent1>
        <a:accent2>
          <a:srgbClr val="B86D52"/>
        </a:accent2>
        <a:accent3>
          <a:srgbClr val="CAAAAA"/>
        </a:accent3>
        <a:accent4>
          <a:srgbClr val="DADADA"/>
        </a:accent4>
        <a:accent5>
          <a:srgbClr val="FFADAA"/>
        </a:accent5>
        <a:accent6>
          <a:srgbClr val="A66249"/>
        </a:accent6>
        <a:hlink>
          <a:srgbClr val="FF990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2">
        <a:dk1>
          <a:srgbClr val="800000"/>
        </a:dk1>
        <a:lt1>
          <a:srgbClr val="FFFFFF"/>
        </a:lt1>
        <a:dk2>
          <a:srgbClr val="FF9900"/>
        </a:dk2>
        <a:lt2>
          <a:srgbClr val="FFFF99"/>
        </a:lt2>
        <a:accent1>
          <a:srgbClr val="FF5050"/>
        </a:accent1>
        <a:accent2>
          <a:srgbClr val="CC3300"/>
        </a:accent2>
        <a:accent3>
          <a:srgbClr val="FFCAAA"/>
        </a:accent3>
        <a:accent4>
          <a:srgbClr val="DADADA"/>
        </a:accent4>
        <a:accent5>
          <a:srgbClr val="FFB3B3"/>
        </a:accent5>
        <a:accent6>
          <a:srgbClr val="B92D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3">
        <a:dk1>
          <a:srgbClr val="2A5400"/>
        </a:dk1>
        <a:lt1>
          <a:srgbClr val="FFFFFF"/>
        </a:lt1>
        <a:dk2>
          <a:srgbClr val="4A9400"/>
        </a:dk2>
        <a:lt2>
          <a:srgbClr val="F3F2D9"/>
        </a:lt2>
        <a:accent1>
          <a:srgbClr val="99CC00"/>
        </a:accent1>
        <a:accent2>
          <a:srgbClr val="6B4A39"/>
        </a:accent2>
        <a:accent3>
          <a:srgbClr val="B1C8AA"/>
        </a:accent3>
        <a:accent4>
          <a:srgbClr val="DADADA"/>
        </a:accent4>
        <a:accent5>
          <a:srgbClr val="CAE2AA"/>
        </a:accent5>
        <a:accent6>
          <a:srgbClr val="604233"/>
        </a:accent6>
        <a:hlink>
          <a:srgbClr val="E2BC5E"/>
        </a:hlink>
        <a:folHlink>
          <a:srgbClr val="AB7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4">
        <a:dk1>
          <a:srgbClr val="005A58"/>
        </a:dk1>
        <a:lt1>
          <a:srgbClr val="FFFFFF"/>
        </a:lt1>
        <a:dk2>
          <a:srgbClr val="009E9A"/>
        </a:dk2>
        <a:lt2>
          <a:srgbClr val="C5EBE4"/>
        </a:lt2>
        <a:accent1>
          <a:srgbClr val="0099CC"/>
        </a:accent1>
        <a:accent2>
          <a:srgbClr val="339933"/>
        </a:accent2>
        <a:accent3>
          <a:srgbClr val="AACCCA"/>
        </a:accent3>
        <a:accent4>
          <a:srgbClr val="DADADA"/>
        </a:accent4>
        <a:accent5>
          <a:srgbClr val="AACAE2"/>
        </a:accent5>
        <a:accent6>
          <a:srgbClr val="2D8A2D"/>
        </a:accent6>
        <a:hlink>
          <a:srgbClr val="00FF99"/>
        </a:hlink>
        <a:folHlink>
          <a:srgbClr val="4CD2D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5">
        <a:dk1>
          <a:srgbClr val="000070"/>
        </a:dk1>
        <a:lt1>
          <a:srgbClr val="FFFFFF"/>
        </a:lt1>
        <a:dk2>
          <a:srgbClr val="0000FF"/>
        </a:dk2>
        <a:lt2>
          <a:srgbClr val="C5C5FF"/>
        </a:lt2>
        <a:accent1>
          <a:srgbClr val="0099FF"/>
        </a:accent1>
        <a:accent2>
          <a:srgbClr val="7883B4"/>
        </a:accent2>
        <a:accent3>
          <a:srgbClr val="AAAAFF"/>
        </a:accent3>
        <a:accent4>
          <a:srgbClr val="DADADA"/>
        </a:accent4>
        <a:accent5>
          <a:srgbClr val="AACAFF"/>
        </a:accent5>
        <a:accent6>
          <a:srgbClr val="6C76A3"/>
        </a:accent6>
        <a:hlink>
          <a:srgbClr val="00FFFF"/>
        </a:hlink>
        <a:folHlink>
          <a:srgbClr val="2DBF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6">
        <a:dk1>
          <a:srgbClr val="4D4D4D"/>
        </a:dk1>
        <a:lt1>
          <a:srgbClr val="FFFFFF"/>
        </a:lt1>
        <a:dk2>
          <a:srgbClr val="8202E2"/>
        </a:dk2>
        <a:lt2>
          <a:srgbClr val="CCCCFF"/>
        </a:lt2>
        <a:accent1>
          <a:srgbClr val="CC99FF"/>
        </a:accent1>
        <a:accent2>
          <a:srgbClr val="666699"/>
        </a:accent2>
        <a:accent3>
          <a:srgbClr val="C1AAEE"/>
        </a:accent3>
        <a:accent4>
          <a:srgbClr val="DADADA"/>
        </a:accent4>
        <a:accent5>
          <a:srgbClr val="E2CAFF"/>
        </a:accent5>
        <a:accent6>
          <a:srgbClr val="5C5C8A"/>
        </a:accent6>
        <a:hlink>
          <a:srgbClr val="FF7C80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7">
        <a:dk1>
          <a:srgbClr val="575863"/>
        </a:dk1>
        <a:lt1>
          <a:srgbClr val="FFFFFF"/>
        </a:lt1>
        <a:dk2>
          <a:srgbClr val="818982"/>
        </a:dk2>
        <a:lt2>
          <a:srgbClr val="EAEAEA"/>
        </a:lt2>
        <a:accent1>
          <a:srgbClr val="CC6600"/>
        </a:accent1>
        <a:accent2>
          <a:srgbClr val="A4A686"/>
        </a:accent2>
        <a:accent3>
          <a:srgbClr val="C1C4C1"/>
        </a:accent3>
        <a:accent4>
          <a:srgbClr val="DADADA"/>
        </a:accent4>
        <a:accent5>
          <a:srgbClr val="E2B8AA"/>
        </a:accent5>
        <a:accent6>
          <a:srgbClr val="949679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8">
        <a:dk1>
          <a:srgbClr val="000000"/>
        </a:dk1>
        <a:lt1>
          <a:srgbClr val="FFFFFF"/>
        </a:lt1>
        <a:dk2>
          <a:srgbClr val="000000"/>
        </a:dk2>
        <a:lt2>
          <a:srgbClr val="CDCDCD"/>
        </a:lt2>
        <a:accent1>
          <a:srgbClr val="CDD9F7"/>
        </a:accent1>
        <a:accent2>
          <a:srgbClr val="99FF33"/>
        </a:accent2>
        <a:accent3>
          <a:srgbClr val="FFFFFF"/>
        </a:accent3>
        <a:accent4>
          <a:srgbClr val="000000"/>
        </a:accent4>
        <a:accent5>
          <a:srgbClr val="E3E9FA"/>
        </a:accent5>
        <a:accent6>
          <a:srgbClr val="8AE72D"/>
        </a:accent6>
        <a:hlink>
          <a:srgbClr val="0033CC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Presentazione su schermo (4:3)</PresentationFormat>
  <Paragraphs>43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Verdana</vt:lpstr>
      <vt:lpstr>Wingdings</vt:lpstr>
      <vt:lpstr>1_Competizione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4</cp:revision>
  <dcterms:created xsi:type="dcterms:W3CDTF">2017-06-16T17:48:30Z</dcterms:created>
  <dcterms:modified xsi:type="dcterms:W3CDTF">2018-10-26T09:19:10Z</dcterms:modified>
</cp:coreProperties>
</file>