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04D2D3-0C95-4904-9DB1-574A9CEF43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837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F9034D-CB65-4A59-BF4C-308C8C7C0A4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36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3FA68C-4B71-42EC-A240-6A1882EB5FC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791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4756DD-1C37-463A-98F8-90FF9FC60FC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58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807881-324E-4D99-AD78-92BACFEA3BB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1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298C28-ADE2-43D1-97CA-90615C88C15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10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2ECE1D-5DAC-4A75-B6ED-28BCE7023B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570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356506-64F0-464C-8FB3-F03E3F6EF0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94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9DE900-F26E-4F50-8E9E-A8E66F29049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65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BB045-67AC-4B51-9987-92413F50C7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327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0C22EE-09C8-4441-BE9F-37C2071CC66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418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03C02E-E5FC-4F14-999A-7A3B86DD2122}" type="slidenum">
              <a:rPr lang="it-IT" altLang="it-IT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68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en&#249;.pptx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94928" y="0"/>
            <a:ext cx="7772400" cy="404664"/>
          </a:xfrm>
        </p:spPr>
        <p:txBody>
          <a:bodyPr/>
          <a:lstStyle/>
          <a:p>
            <a:r>
              <a:rPr lang="it-IT" sz="2000" dirty="0"/>
              <a:t>15 </a:t>
            </a:r>
            <a:r>
              <a:rPr lang="it-IT" sz="2800" dirty="0">
                <a:solidFill>
                  <a:schemeClr val="bg1"/>
                </a:solidFill>
              </a:rPr>
              <a:t>Quando l’avversario verrà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9128" y="1556792"/>
            <a:ext cx="9144000" cy="3888432"/>
          </a:xfrm>
          <a:noFill/>
          <a:effectLst>
            <a:glow rad="127000">
              <a:srgbClr val="000000"/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Quando l’avversario verrà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Come una fiumana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Lo Spirito dell’Eterno 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fuga lo metterà (bis)</a:t>
            </a:r>
          </a:p>
        </p:txBody>
      </p:sp>
    </p:spTree>
    <p:extLst>
      <p:ext uri="{BB962C8B-B14F-4D97-AF65-F5344CB8AC3E}">
        <p14:creationId xmlns:p14="http://schemas.microsoft.com/office/powerpoint/2010/main" val="2580938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53430"/>
            <a:ext cx="9144000" cy="6264696"/>
          </a:xfrm>
          <a:noFill/>
          <a:effectLst>
            <a:glow rad="127000">
              <a:srgbClr val="000000"/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algn="ctr">
              <a:buNone/>
            </a:pPr>
            <a:endParaRPr lang="it-IT" sz="4400" b="1" dirty="0">
              <a:solidFill>
                <a:schemeClr val="bg1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temer non temer non temere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 il male da te fuggirà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temer non temer non temere </a:t>
            </a:r>
          </a:p>
          <a:p>
            <a:pPr marL="0" indent="0" algn="ctr">
              <a:buNone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con te sarà (x3)</a:t>
            </a:r>
          </a:p>
        </p:txBody>
      </p:sp>
      <p:sp>
        <p:nvSpPr>
          <p:cNvPr id="6" name="Rettangolo 5">
            <a:hlinkClick r:id="rId3" action="ppaction://hlinkpres?slideindex=1&amp;slidetitle="/>
          </p:cNvPr>
          <p:cNvSpPr/>
          <p:nvPr/>
        </p:nvSpPr>
        <p:spPr>
          <a:xfrm>
            <a:off x="7956376" y="6309320"/>
            <a:ext cx="971600" cy="369332"/>
          </a:xfrm>
          <a:prstGeom prst="rect">
            <a:avLst/>
          </a:prstGeom>
          <a:solidFill>
            <a:srgbClr val="000000"/>
          </a:solidFill>
          <a:ln w="38100">
            <a:solidFill>
              <a:srgbClr val="00B05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mericana XBd BT" panose="02020804070706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Menù</a:t>
            </a:r>
          </a:p>
        </p:txBody>
      </p:sp>
    </p:spTree>
    <p:extLst>
      <p:ext uri="{BB962C8B-B14F-4D97-AF65-F5344CB8AC3E}">
        <p14:creationId xmlns:p14="http://schemas.microsoft.com/office/powerpoint/2010/main" val="1086957338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Presentazione su schermo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6" baseType="lpstr">
      <vt:lpstr>Americana XBd BT</vt:lpstr>
      <vt:lpstr>Bookman Old Style</vt:lpstr>
      <vt:lpstr>Times New Roman</vt:lpstr>
      <vt:lpstr>2_Struttura predefinita</vt:lpstr>
      <vt:lpstr>15 Quando l’avversario verrà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15 Quando l’avversario verrà</dc:title>
  <dc:creator>Fedebetty Francioffi</dc:creator>
  <cp:lastModifiedBy>MSofficepro2929</cp:lastModifiedBy>
  <cp:revision>4</cp:revision>
  <dcterms:created xsi:type="dcterms:W3CDTF">2016-04-19T12:02:22Z</dcterms:created>
  <dcterms:modified xsi:type="dcterms:W3CDTF">2019-09-19T14:11:40Z</dcterms:modified>
</cp:coreProperties>
</file>