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3" r:id="rId3"/>
    <p:sldId id="264" r:id="rId4"/>
    <p:sldId id="265" r:id="rId5"/>
    <p:sldId id="266" r:id="rId6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47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5E1143-AACB-48BD-B09C-6CD7C62DDA3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76817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5C4ABE-21BF-4FB9-B9AF-E43B003CD32F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8287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EEAB75F-8DB2-4D96-9473-051EC24ECDF5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0204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22E91D-2121-46AD-8685-59BE1DF8250A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060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E42EAE-1306-4403-99AB-EF9D6230384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2013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3689070-33E3-41D2-96E8-72411412DB03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75689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803D250-6187-46EF-9307-726A33DAFCF7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0647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07F4962-229E-48CD-BD77-9CFD22B91BB2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6327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753325E-3A3D-4176-8538-6A36589F886C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92676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0BDFF2-73B1-4CEC-BA6F-4B7DA203BA81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3727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7E8E73A-343B-4140-974A-2CA11037671D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45061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2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/>
              <a:t>Fare clic per modificare gli stili del testo dello schema</a:t>
            </a:r>
          </a:p>
          <a:p>
            <a:pPr lvl="1"/>
            <a:r>
              <a:rPr lang="it-IT" altLang="it-IT"/>
              <a:t>Secondo livello</a:t>
            </a:r>
          </a:p>
          <a:p>
            <a:pPr lvl="2"/>
            <a:r>
              <a:rPr lang="it-IT" altLang="it-IT"/>
              <a:t>Terzo livello</a:t>
            </a:r>
          </a:p>
          <a:p>
            <a:pPr lvl="3"/>
            <a:r>
              <a:rPr lang="it-IT" altLang="it-IT"/>
              <a:t>Quarto livello</a:t>
            </a:r>
          </a:p>
          <a:p>
            <a:pPr lvl="4"/>
            <a:r>
              <a:rPr lang="it-IT" altLang="it-IT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it-IT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04F72BE-DF92-4E69-9D8C-6641BE5A4F49}" type="slidenum">
              <a:rPr lang="it-IT" altLang="it-IT">
                <a:solidFill>
                  <a:srgbClr val="000000"/>
                </a:solidFill>
              </a:rPr>
              <a:pPr/>
              <a:t>‹N›</a:t>
            </a:fld>
            <a:endParaRPr lang="it-IT" altLang="it-IT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03400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noFill/>
        </p:spPr>
        <p:txBody>
          <a:bodyPr/>
          <a:lstStyle/>
          <a:p>
            <a:pPr eaLnBrk="1" hangingPunct="1"/>
            <a:endParaRPr lang="it-IT" altLang="it-IT" b="1" dirty="0">
              <a:solidFill>
                <a:schemeClr val="bg1"/>
              </a:solidFill>
            </a:endParaRPr>
          </a:p>
          <a:p>
            <a:pPr eaLnBrk="1" hangingPunct="1"/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Dalle vette più alte </a:t>
            </a:r>
          </a:p>
          <a:p>
            <a:pPr eaLnBrk="1" hangingPunct="1"/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 profondo blu mar</a:t>
            </a:r>
          </a:p>
          <a:p>
            <a:pPr eaLnBrk="1" hangingPunct="1"/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Il creato rivela la Tua maestà</a:t>
            </a:r>
          </a:p>
          <a:p>
            <a:pPr eaLnBrk="1" hangingPunct="1"/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Dai colori d’autunno, </a:t>
            </a:r>
          </a:p>
          <a:p>
            <a:pPr eaLnBrk="1" hangingPunct="1"/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 profumo dei fior</a:t>
            </a:r>
          </a:p>
          <a:p>
            <a:pPr eaLnBrk="1" hangingPunct="1"/>
            <a:r>
              <a:rPr lang="it-IT" alt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Cantiam</a:t>
            </a: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lode e gloria </a:t>
            </a:r>
          </a:p>
          <a:p>
            <a:pPr eaLnBrk="1" hangingPunct="1"/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al Dio creator</a:t>
            </a:r>
          </a:p>
          <a:p>
            <a:pPr eaLnBrk="1" hangingPunct="1"/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gridiamo: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188" y="2"/>
            <a:ext cx="7772400" cy="765175"/>
          </a:xfrm>
        </p:spPr>
        <p:txBody>
          <a:bodyPr/>
          <a:lstStyle/>
          <a:p>
            <a:pPr eaLnBrk="1" hangingPunct="1"/>
            <a:r>
              <a:rPr lang="it-IT" altLang="it-IT" sz="1800" b="1" i="1" dirty="0">
                <a:solidFill>
                  <a:schemeClr val="bg1"/>
                </a:solidFill>
                <a:latin typeface="Bookman Old Style" panose="02050604050505020204" pitchFamily="18" charset="0"/>
              </a:rPr>
              <a:t>Incredibile</a:t>
            </a:r>
          </a:p>
        </p:txBody>
      </p:sp>
    </p:spTree>
    <p:extLst>
      <p:ext uri="{BB962C8B-B14F-4D97-AF65-F5344CB8AC3E}">
        <p14:creationId xmlns:p14="http://schemas.microsoft.com/office/powerpoint/2010/main" val="26010033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Incredibile, infinito sei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 stelle in cielo conosci 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lodano Te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immenso o Dio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Potente sei, l’Altissimo 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c’inginocchiamo a Te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umilmente </a:t>
            </a:r>
            <a:r>
              <a:rPr lang="it-IT" alt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cantiam</a:t>
            </a: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immenso Dio</a:t>
            </a:r>
          </a:p>
          <a:p>
            <a:pPr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83152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chi ordina ai fulmini 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dove cader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 chi ha messo le nuvole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lassù nel ciel ?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Chi ha creato il sole 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ed il suo </a:t>
            </a:r>
            <a:r>
              <a:rPr lang="it-IT" alt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calor</a:t>
            </a: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? 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O la luna di notte 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con il suo </a:t>
            </a:r>
            <a:r>
              <a:rPr lang="it-IT" alt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frescor</a:t>
            </a: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 ?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Chi può dirlo?</a:t>
            </a:r>
          </a:p>
          <a:p>
            <a:pPr eaLnBrk="1" hangingPunct="1">
              <a:buFontTx/>
              <a:buNone/>
            </a:pPr>
            <a:endParaRPr lang="it-IT" altLang="it-IT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6419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858000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Incredibile infinito sei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 stelle in cielo conosci 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lodano Te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immenso o Dio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Potente sei, l’Altissimo 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c’inginocchiamo a Te 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umilmente </a:t>
            </a:r>
            <a:r>
              <a:rPr lang="it-IT" alt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cantiam</a:t>
            </a: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immenso o Dio</a:t>
            </a:r>
          </a:p>
          <a:p>
            <a:pPr eaLnBrk="1" hangingPunct="1">
              <a:buFontTx/>
              <a:buNone/>
            </a:pPr>
            <a:endParaRPr lang="it-IT" altLang="it-IT" dirty="0"/>
          </a:p>
        </p:txBody>
      </p:sp>
    </p:spTree>
    <p:extLst>
      <p:ext uri="{BB962C8B-B14F-4D97-AF65-F5344CB8AC3E}">
        <p14:creationId xmlns:p14="http://schemas.microsoft.com/office/powerpoint/2010/main" val="5883431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6237288"/>
          </a:xfrm>
          <a:noFill/>
        </p:spPr>
        <p:txBody>
          <a:bodyPr/>
          <a:lstStyle/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Incredibile infinito sei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Le stelle in cielo conosci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e lodano Te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immenso o Dio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Potente sei, l’Altissimo 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c’inginocchiamo a Te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umilmente </a:t>
            </a:r>
            <a:r>
              <a:rPr lang="it-IT" altLang="it-IT" sz="3600" b="1" dirty="0" err="1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cantiam</a:t>
            </a:r>
            <a:endParaRPr lang="it-IT" altLang="it-IT" sz="3600" b="1" dirty="0">
              <a:solidFill>
                <a:schemeClr val="bg1"/>
              </a:solidFill>
              <a:effectLst>
                <a:glow rad="127000">
                  <a:schemeClr val="tx1"/>
                </a:glow>
              </a:effectLst>
              <a:latin typeface="Bookman Old Style" panose="02050604050505020204" pitchFamily="18" charset="0"/>
            </a:endParaRP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immenso o Dio</a:t>
            </a:r>
          </a:p>
          <a:p>
            <a:pPr algn="ctr" eaLnBrk="1" hangingPunct="1">
              <a:buFontTx/>
              <a:buNone/>
            </a:pPr>
            <a:r>
              <a:rPr lang="it-IT" altLang="it-IT" sz="3600" b="1" dirty="0">
                <a:solidFill>
                  <a:schemeClr val="bg1"/>
                </a:solidFill>
                <a:effectLst>
                  <a:glow rad="127000">
                    <a:schemeClr val="tx1"/>
                  </a:glow>
                </a:effectLst>
                <a:latin typeface="Bookman Old Style" panose="02050604050505020204" pitchFamily="18" charset="0"/>
              </a:rPr>
              <a:t>tu sei stupendo o Dio</a:t>
            </a:r>
          </a:p>
          <a:p>
            <a:pPr eaLnBrk="1" hangingPunct="1">
              <a:buFontTx/>
              <a:buNone/>
            </a:pPr>
            <a:endParaRPr lang="it-IT" altLang="it-IT" dirty="0"/>
          </a:p>
        </p:txBody>
      </p:sp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4219575" y="6528944"/>
            <a:ext cx="704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altLang="it-IT" sz="18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Arial"/>
                <a:ea typeface="+mn-ea"/>
                <a:cs typeface="+mn-cs"/>
              </a:rPr>
              <a:t>FINE</a:t>
            </a:r>
            <a:endParaRPr kumimoji="0" lang="it-IT" altLang="it-IT" sz="1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07225634"/>
      </p:ext>
    </p:extLst>
  </p:cSld>
  <p:clrMapOvr>
    <a:masterClrMapping/>
  </p:clrMapOvr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170</Words>
  <Application>Microsoft Office PowerPoint</Application>
  <PresentationFormat>Presentazione su schermo (4:3)</PresentationFormat>
  <Paragraphs>46</Paragraphs>
  <Slides>5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8" baseType="lpstr">
      <vt:lpstr>Arial</vt:lpstr>
      <vt:lpstr>Bookman Old Style</vt:lpstr>
      <vt:lpstr>Struttura predefinita</vt:lpstr>
      <vt:lpstr>Incredibile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Incredibile</dc:title>
  <dc:creator>terry</dc:creator>
  <cp:lastModifiedBy> </cp:lastModifiedBy>
  <cp:revision>5</cp:revision>
  <dcterms:created xsi:type="dcterms:W3CDTF">2017-06-09T18:19:20Z</dcterms:created>
  <dcterms:modified xsi:type="dcterms:W3CDTF">2018-09-20T14:43:23Z</dcterms:modified>
</cp:coreProperties>
</file>