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7" d="100"/>
          <a:sy n="57" d="100"/>
        </p:scale>
        <p:origin x="90"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31"/>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1704845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27635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6"/>
            <a:ext cx="7772400" cy="1362075"/>
          </a:xfrm>
        </p:spPr>
        <p:txBody>
          <a:bodyPr anchor="t"/>
          <a:lstStyle>
            <a:lvl1pPr algn="l">
              <a:defRPr sz="3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328006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2" y="1604965"/>
            <a:ext cx="4037013" cy="452437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1500065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8"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6" name="Segnaposto contenuto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754851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171717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2706445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73050"/>
            <a:ext cx="3008313" cy="1162050"/>
          </a:xfrm>
        </p:spPr>
        <p:txBody>
          <a:bodyPr anchor="b"/>
          <a:lstStyle>
            <a:lvl1pPr algn="l">
              <a:defRPr sz="1500" b="1"/>
            </a:lvl1pPr>
          </a:lstStyle>
          <a:p>
            <a:r>
              <a:rPr lang="it-IT"/>
              <a:t>Fare clic per modificare lo stile del titolo</a:t>
            </a:r>
          </a:p>
        </p:txBody>
      </p:sp>
      <p:sp>
        <p:nvSpPr>
          <p:cNvPr id="3" name="Segnaposto contenuto 2"/>
          <p:cNvSpPr>
            <a:spLocks noGrp="1"/>
          </p:cNvSpPr>
          <p:nvPr>
            <p:ph idx="1"/>
          </p:nvPr>
        </p:nvSpPr>
        <p:spPr>
          <a:xfrm>
            <a:off x="3575050" y="273056"/>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2" y="1435103"/>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669184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15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1397612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3462086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2"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7368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3"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3"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9"/>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975">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7" y="6246819"/>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975">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9"/>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975">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41184041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mj-lt"/>
          <a:ea typeface="+mj-ea"/>
          <a:cs typeface="+mj-cs"/>
        </a:defRPr>
      </a:lvl1pPr>
      <a:lvl2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2pPr>
      <a:lvl3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3pPr>
      <a:lvl4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4pPr>
      <a:lvl5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5pPr>
      <a:lvl6pPr marL="3429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6pPr>
      <a:lvl7pPr marL="6858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7pPr>
      <a:lvl8pPr marL="10287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8pPr>
      <a:lvl9pPr marL="13716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9pPr>
    </p:titleStyle>
    <p:bodyStyle>
      <a:lvl1pPr marL="233363" indent="-233363" algn="l" defTabSz="305991" rtl="0" eaLnBrk="0" fontAlgn="base" hangingPunct="0">
        <a:lnSpc>
          <a:spcPct val="93000"/>
        </a:lnSpc>
        <a:spcBef>
          <a:spcPct val="0"/>
        </a:spcBef>
        <a:spcAft>
          <a:spcPts val="966"/>
        </a:spcAft>
        <a:buClr>
          <a:srgbClr val="000000"/>
        </a:buClr>
        <a:buSzPct val="100000"/>
        <a:buFont typeface="Times New Roman" panose="02020603050405020304" pitchFamily="18" charset="0"/>
        <a:buChar char="•"/>
        <a:defRPr sz="2175">
          <a:solidFill>
            <a:srgbClr val="000000"/>
          </a:solidFill>
          <a:latin typeface="+mn-lt"/>
          <a:ea typeface="+mn-ea"/>
          <a:cs typeface="+mn-cs"/>
        </a:defRPr>
      </a:lvl1pPr>
      <a:lvl2pPr marL="506016" indent="-195263" algn="l" defTabSz="305991" rtl="0" eaLnBrk="0" fontAlgn="base" hangingPunct="0">
        <a:lnSpc>
          <a:spcPct val="93000"/>
        </a:lnSpc>
        <a:spcBef>
          <a:spcPct val="0"/>
        </a:spcBef>
        <a:spcAft>
          <a:spcPts val="779"/>
        </a:spcAft>
        <a:buClr>
          <a:srgbClr val="000000"/>
        </a:buClr>
        <a:buSzPct val="100000"/>
        <a:buFont typeface="Times New Roman" panose="02020603050405020304" pitchFamily="18" charset="0"/>
        <a:buChar char="–"/>
        <a:defRPr sz="1875">
          <a:solidFill>
            <a:srgbClr val="000000"/>
          </a:solidFill>
          <a:latin typeface="+mn-lt"/>
          <a:ea typeface="+mn-ea"/>
          <a:cs typeface="+mn-cs"/>
        </a:defRPr>
      </a:lvl2pPr>
      <a:lvl3pPr marL="777479" indent="-155972" algn="l" defTabSz="305991" rtl="0" eaLnBrk="0" fontAlgn="base" hangingPunct="0">
        <a:lnSpc>
          <a:spcPct val="93000"/>
        </a:lnSpc>
        <a:spcBef>
          <a:spcPct val="0"/>
        </a:spcBef>
        <a:spcAft>
          <a:spcPts val="581"/>
        </a:spcAft>
        <a:buClr>
          <a:srgbClr val="000000"/>
        </a:buClr>
        <a:buSzPct val="100000"/>
        <a:buFont typeface="Times New Roman" panose="02020603050405020304" pitchFamily="18" charset="0"/>
        <a:buChar char="•"/>
        <a:defRPr sz="1650">
          <a:solidFill>
            <a:srgbClr val="000000"/>
          </a:solidFill>
          <a:latin typeface="+mn-lt"/>
          <a:ea typeface="+mn-ea"/>
          <a:cs typeface="+mn-cs"/>
        </a:defRPr>
      </a:lvl3pPr>
      <a:lvl4pPr marL="1088231" indent="-154781" algn="l" defTabSz="305991" rtl="0" eaLnBrk="0" fontAlgn="base" hangingPunct="0">
        <a:lnSpc>
          <a:spcPct val="93000"/>
        </a:lnSpc>
        <a:spcBef>
          <a:spcPct val="0"/>
        </a:spcBef>
        <a:spcAft>
          <a:spcPts val="394"/>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400175" indent="-155972" algn="l" defTabSz="305991" rtl="0" eaLnBrk="0" fontAlgn="base" hangingPunct="0">
        <a:lnSpc>
          <a:spcPct val="93000"/>
        </a:lnSpc>
        <a:spcBef>
          <a:spcPct val="0"/>
        </a:spcBef>
        <a:spcAft>
          <a:spcPts val="197"/>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17430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6pPr>
      <a:lvl7pPr marL="20859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7pPr>
      <a:lvl8pPr marL="24288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8pPr>
      <a:lvl9pPr marL="27717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242887"/>
            <a:ext cx="9144000" cy="6372226"/>
          </a:xfrm>
        </p:spPr>
        <p:txBody>
          <a:bodyPr/>
          <a:lstStyle/>
          <a:p>
            <a:r>
              <a:rPr lang="it-IT" sz="1600" b="1" dirty="0">
                <a:solidFill>
                  <a:schemeClr val="bg1"/>
                </a:solidFill>
                <a:effectLst>
                  <a:glow rad="127000">
                    <a:schemeClr val="tx1"/>
                  </a:glow>
                </a:effectLst>
                <a:latin typeface="Bookman Old Style" panose="02050604050505020204" pitchFamily="18" charset="0"/>
              </a:rPr>
              <a:t>Ai piedi della croce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Ai piedi della croce io starò</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Contemplando la grandezza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del Tuo amore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Prostrandomi ai Tuoi piedi adorerò</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Ricevendo la Tua grazia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nel mio cuore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Io so che c’è potenza nel Tuo sangue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Che in quel dì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 miei peccati hai perdonato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Ed io dichiaro</a:t>
            </a:r>
            <a:br>
              <a:rPr lang="it-IT" sz="3600" b="1" dirty="0">
                <a:solidFill>
                  <a:schemeClr val="bg1"/>
                </a:solidFill>
                <a:effectLst>
                  <a:glow rad="127000">
                    <a:schemeClr val="tx1"/>
                  </a:glow>
                </a:effectLst>
                <a:latin typeface="Bookman Old Style" panose="02050604050505020204" pitchFamily="18" charset="0"/>
              </a:rPr>
            </a:br>
            <a:endParaRPr lang="it-IT" sz="2800" dirty="0"/>
          </a:p>
        </p:txBody>
      </p:sp>
    </p:spTree>
    <p:extLst>
      <p:ext uri="{BB962C8B-B14F-4D97-AF65-F5344CB8AC3E}">
        <p14:creationId xmlns:p14="http://schemas.microsoft.com/office/powerpoint/2010/main" val="1906010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896534"/>
            <a:ext cx="9144000" cy="3979333"/>
          </a:xfrm>
        </p:spPr>
        <p:txBody>
          <a:bodyPr/>
          <a:lstStyle/>
          <a:p>
            <a:br>
              <a:rPr lang="it-IT" sz="40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Gesù, nome al di sopra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ogni altro nome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c’è, non c’è nessun altro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Come il mio Signore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Morto per me, al posto mio, risuscitò</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Ritornerà, la Sua chiesa rapirà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Saremo con Lui per l’eternità</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2000" b="1" dirty="0">
                <a:solidFill>
                  <a:schemeClr val="bg1"/>
                </a:solidFill>
                <a:effectLst>
                  <a:glow rad="127000">
                    <a:schemeClr val="tx1"/>
                  </a:glow>
                </a:effectLst>
                <a:latin typeface="Bookman Old Style" panose="02050604050505020204" pitchFamily="18" charset="0"/>
              </a:rPr>
              <a:t>fine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br>
              <a:rPr lang="it-IT" sz="3200" dirty="0"/>
            </a:br>
            <a:br>
              <a:rPr lang="it-IT" sz="3200" dirty="0"/>
            </a:br>
            <a:br>
              <a:rPr lang="it-IT" sz="3200" dirty="0"/>
            </a:br>
            <a:endParaRPr lang="it-IT" sz="3200" dirty="0"/>
          </a:p>
        </p:txBody>
      </p:sp>
    </p:spTree>
    <p:extLst>
      <p:ext uri="{BB962C8B-B14F-4D97-AF65-F5344CB8AC3E}">
        <p14:creationId xmlns:p14="http://schemas.microsoft.com/office/powerpoint/2010/main" val="2171664054"/>
      </p:ext>
    </p:extLst>
  </p:cSld>
  <p:clrMapOvr>
    <a:masterClrMapping/>
  </p:clrMapOvr>
</p:sld>
</file>

<file path=ppt/theme/theme1.xml><?xml version="1.0" encoding="utf-8"?>
<a:theme xmlns:a="http://schemas.openxmlformats.org/drawingml/2006/main" name="4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TotalTime>
  <Words>4</Words>
  <Application>Microsoft Office PowerPoint</Application>
  <PresentationFormat>Presentazione su schermo (4:3)</PresentationFormat>
  <Paragraphs>2</Paragraphs>
  <Slides>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vt:i4>
      </vt:variant>
    </vt:vector>
  </HeadingPairs>
  <TitlesOfParts>
    <vt:vector size="7" baseType="lpstr">
      <vt:lpstr>Arial</vt:lpstr>
      <vt:lpstr>Arial Unicode MS</vt:lpstr>
      <vt:lpstr>Bookman Old Style</vt:lpstr>
      <vt:lpstr>Times New Roman</vt:lpstr>
      <vt:lpstr>4_Tema di Office</vt:lpstr>
      <vt:lpstr>Ai piedi della croce  Ai piedi della croce io starò Contemplando la grandezza del Tuo amore Prostrandomi ai Tuoi piedi adorerò Ricevendo la Tua grazia nel mio cuore Io so che c’è potenza nel Tuo sangue Che in quel dì  i miei peccati hai perdonato Ed io dichiaro </vt:lpstr>
      <vt:lpstr> Gesù, nome al di sopra di ogni altro nome Non c’è, non c’è nessun altro Come il mio Signore Morto per me, al posto mio, risuscitò Ritornerà, la Sua chiesa rapirà Saremo con Lui per l’eternità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piedi della croce io starò Contemplando la grandezza del Tuo amore Prostrandomi ai Tuoi piedi adorerò Ricevendo la Tua grazia nel mio cuore Io so che c’è potenza nel Tuo sangue Che in quel dì  i miei peccati hai perdonato  Ed io dichiaro </dc:title>
  <dc:creator>chiesa</dc:creator>
  <cp:lastModifiedBy>MSofficepro2929</cp:lastModifiedBy>
  <cp:revision>2</cp:revision>
  <dcterms:created xsi:type="dcterms:W3CDTF">2017-12-12T15:37:48Z</dcterms:created>
  <dcterms:modified xsi:type="dcterms:W3CDTF">2018-09-26T09:01:59Z</dcterms:modified>
</cp:coreProperties>
</file>