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553" r:id="rId2"/>
    <p:sldId id="554" r:id="rId3"/>
    <p:sldId id="555" r:id="rId4"/>
    <p:sldId id="556" r:id="rId5"/>
    <p:sldId id="557" r:id="rId6"/>
    <p:sldId id="558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579463-25F7-469A-9CF6-714E35FFDF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35517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0E8D69-8671-4ECC-BA5E-743188FEDEB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22507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C7BC57-412D-425C-8BF9-0BAE65FC08E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8577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8A4025-BC2D-4958-883E-8969187EA80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4142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D5FF28-59BE-490D-91B4-C8D080BF18C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44345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1C10B6-2AFB-45EF-AFE3-5A5EEE46A50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85450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103E47-E7D0-4291-8693-347E2716E84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1910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EFCCEF-E197-4D0E-A15A-C78FE55DF2B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40464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F93034-32D8-46E0-BA95-A43DA13A80B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6451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D7E21F-E500-48ED-A466-E91AF280E7E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0326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E2115-5331-4324-A476-3CDF6D31BAC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3353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Arial Unicode MS" panose="020B0604020202020204" pitchFamily="34" charset="-128"/>
              </a:defRPr>
            </a:lvl1pPr>
          </a:lstStyle>
          <a:p>
            <a:fld id="{F557FDEE-8285-44EB-9CA1-B39C53E76F3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33653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314230"/>
            <a:ext cx="9144000" cy="4339593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Gesù il mio grande Re</a:t>
            </a: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Al nostro Dio Che ci amò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Fedel</a:t>
            </a: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Agnel</a:t>
            </a: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 Ti esalterò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Perché tu sei principio e fin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Al gran Io son adorerò (x2)</a:t>
            </a:r>
            <a:endParaRPr lang="it-IT" altLang="it-IT" sz="32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5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468116"/>
            <a:ext cx="9144000" cy="4031816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 Gesù mio Signor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Lo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splendor</a:t>
            </a: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 della gloria di Dio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 Gesù il gran Re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La mia lode e gloria offrirò</a:t>
            </a:r>
            <a:endParaRPr lang="it-IT" altLang="it-IT" sz="32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644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745116"/>
            <a:ext cx="9144000" cy="3477819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Al nostro Dio Che ci amò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Fedel</a:t>
            </a: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Agnel</a:t>
            </a: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 Ti esalterò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Perché tu sei principio e fin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Al gran Io son adorerò</a:t>
            </a: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640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129564"/>
            <a:ext cx="9144000" cy="4708925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 Gesù mio Signor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Lo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splendor</a:t>
            </a: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 della gloria di Dio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 Gesù il gran Re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La mia lode e gloria offrirò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(x2)</a:t>
            </a:r>
            <a:endParaRPr lang="it-IT" altLang="it-IT" sz="32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948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468117"/>
            <a:ext cx="9144000" cy="4031816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Sempre ti amerò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Sempre ti adorerò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Sempre ti canterò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Sempre ti esalterò!!!</a:t>
            </a:r>
            <a:endParaRPr lang="it-IT" altLang="it-IT" sz="32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284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425526"/>
            <a:ext cx="9144000" cy="6432474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 Gesù mio Signor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Lo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splendor</a:t>
            </a: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 della gloria di Dio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 Gesù il gran Re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La mia lode e gloria offrirò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(x2)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fine</a:t>
            </a:r>
            <a:endParaRPr lang="it-IT" altLang="it-IT" sz="12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624280"/>
      </p:ext>
    </p:extLst>
  </p:cSld>
  <p:clrMapOvr>
    <a:masterClrMapping/>
  </p:clrMapOvr>
</p:sld>
</file>

<file path=ppt/theme/theme1.xml><?xml version="1.0" encoding="utf-8"?>
<a:theme xmlns:a="http://schemas.openxmlformats.org/drawingml/2006/main" name="6_Struttura predefinita">
  <a:themeElements>
    <a:clrScheme name="6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</Words>
  <Application>Microsoft Office PowerPoint</Application>
  <PresentationFormat>Presentazione su schermo (4:3)</PresentationFormat>
  <Paragraphs>36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9" baseType="lpstr">
      <vt:lpstr>Arial</vt:lpstr>
      <vt:lpstr>Bookman Old Style</vt:lpstr>
      <vt:lpstr>6_Struttura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MSofficepro2929</dc:creator>
  <cp:lastModifiedBy>MSofficepro2929</cp:lastModifiedBy>
  <cp:revision>1</cp:revision>
  <dcterms:created xsi:type="dcterms:W3CDTF">2019-05-07T16:13:41Z</dcterms:created>
  <dcterms:modified xsi:type="dcterms:W3CDTF">2019-05-07T16:14:05Z</dcterms:modified>
</cp:coreProperties>
</file>