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53" autoAdjust="0"/>
    <p:restoredTop sz="94660"/>
  </p:normalViewPr>
  <p:slideViewPr>
    <p:cSldViewPr snapToGrid="0">
      <p:cViewPr varScale="1">
        <p:scale>
          <a:sx n="61" d="100"/>
          <a:sy n="61" d="100"/>
        </p:scale>
        <p:origin x="7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11723-ECEF-40B0-83BE-AE4F8A98AE1B}" type="datetimeFigureOut">
              <a:rPr lang="it-IT" smtClean="0"/>
              <a:t>07/11/2018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4EC06-42A6-4BDC-890A-A270D0680C6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976488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11723-ECEF-40B0-83BE-AE4F8A98AE1B}" type="datetimeFigureOut">
              <a:rPr lang="it-IT" smtClean="0"/>
              <a:t>07/11/2018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4EC06-42A6-4BDC-890A-A270D0680C6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52806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11723-ECEF-40B0-83BE-AE4F8A98AE1B}" type="datetimeFigureOut">
              <a:rPr lang="it-IT" smtClean="0"/>
              <a:t>07/11/2018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4EC06-42A6-4BDC-890A-A270D0680C6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50745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11723-ECEF-40B0-83BE-AE4F8A98AE1B}" type="datetimeFigureOut">
              <a:rPr lang="it-IT" smtClean="0"/>
              <a:t>07/11/2018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4EC06-42A6-4BDC-890A-A270D0680C6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514288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11723-ECEF-40B0-83BE-AE4F8A98AE1B}" type="datetimeFigureOut">
              <a:rPr lang="it-IT" smtClean="0"/>
              <a:t>07/11/2018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4EC06-42A6-4BDC-890A-A270D0680C6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57538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11723-ECEF-40B0-83BE-AE4F8A98AE1B}" type="datetimeFigureOut">
              <a:rPr lang="it-IT" smtClean="0"/>
              <a:t>07/11/2018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4EC06-42A6-4BDC-890A-A270D0680C6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25002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11723-ECEF-40B0-83BE-AE4F8A98AE1B}" type="datetimeFigureOut">
              <a:rPr lang="it-IT" smtClean="0"/>
              <a:t>07/11/2018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4EC06-42A6-4BDC-890A-A270D0680C6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952269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11723-ECEF-40B0-83BE-AE4F8A98AE1B}" type="datetimeFigureOut">
              <a:rPr lang="it-IT" smtClean="0"/>
              <a:t>07/11/2018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4EC06-42A6-4BDC-890A-A270D0680C6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04619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11723-ECEF-40B0-83BE-AE4F8A98AE1B}" type="datetimeFigureOut">
              <a:rPr lang="it-IT" smtClean="0"/>
              <a:t>07/11/2018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4EC06-42A6-4BDC-890A-A270D0680C6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978596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11723-ECEF-40B0-83BE-AE4F8A98AE1B}" type="datetimeFigureOut">
              <a:rPr lang="it-IT" smtClean="0"/>
              <a:t>07/11/2018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4EC06-42A6-4BDC-890A-A270D0680C6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434340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11723-ECEF-40B0-83BE-AE4F8A98AE1B}" type="datetimeFigureOut">
              <a:rPr lang="it-IT" smtClean="0"/>
              <a:t>07/11/2018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4EC06-42A6-4BDC-890A-A270D0680C6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1298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311723-ECEF-40B0-83BE-AE4F8A98AE1B}" type="datetimeFigureOut">
              <a:rPr lang="it-IT" smtClean="0"/>
              <a:t>07/11/2018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D4EC06-42A6-4BDC-890A-A270D0680C6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45223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86DA4A9A-51B0-419F-AF26-562DAA1AD0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3032185"/>
          </a:xfrm>
        </p:spPr>
        <p:txBody>
          <a:bodyPr>
            <a:normAutofit fontScale="25000" lnSpcReduction="20000"/>
          </a:bodyPr>
          <a:lstStyle/>
          <a:p>
            <a:endParaRPr lang="it-IT" sz="7200" b="1" dirty="0">
              <a:solidFill>
                <a:schemeClr val="bg1"/>
              </a:solidFill>
              <a:latin typeface="Bookman Old Style" panose="02050604050505020204" pitchFamily="18" charset="0"/>
            </a:endParaRPr>
          </a:p>
          <a:p>
            <a:r>
              <a:rPr lang="it-IT" sz="7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GRAZIE SIGNOR</a:t>
            </a:r>
          </a:p>
          <a:p>
            <a:endParaRPr lang="it-IT" sz="16000" dirty="0"/>
          </a:p>
          <a:p>
            <a:r>
              <a:rPr lang="it-IT" sz="16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Mi hai preso tra le braccia</a:t>
            </a:r>
          </a:p>
          <a:p>
            <a:r>
              <a:rPr lang="it-IT" sz="16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mi hai dato la salvezza</a:t>
            </a:r>
          </a:p>
          <a:p>
            <a:r>
              <a:rPr lang="it-IT" sz="16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tuo amore hai versato</a:t>
            </a:r>
          </a:p>
          <a:p>
            <a:r>
              <a:rPr lang="it-IT" sz="16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nel mio cuor</a:t>
            </a:r>
          </a:p>
          <a:p>
            <a:r>
              <a:rPr lang="it-IT" sz="16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Non so come ringraziarti </a:t>
            </a:r>
          </a:p>
          <a:p>
            <a:r>
              <a:rPr lang="it-IT" sz="16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ciò che hai fatto in me </a:t>
            </a:r>
          </a:p>
          <a:p>
            <a:r>
              <a:rPr lang="it-IT" sz="16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Posso solo darti ora</a:t>
            </a:r>
          </a:p>
          <a:p>
            <a:r>
              <a:rPr lang="it-IT" sz="16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mia </a:t>
            </a:r>
            <a:r>
              <a:rPr lang="it-IT" sz="160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canzon</a:t>
            </a:r>
            <a:endParaRPr lang="it-IT" sz="16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400050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86DA4A9A-51B0-419F-AF26-562DAA1AD0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786384"/>
            <a:ext cx="9144000" cy="3657600"/>
          </a:xfrm>
        </p:spPr>
        <p:txBody>
          <a:bodyPr>
            <a:normAutofit/>
          </a:bodyPr>
          <a:lstStyle/>
          <a:p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Grazie,</a:t>
            </a:r>
          </a:p>
          <a:p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grazie Signor,</a:t>
            </a:r>
          </a:p>
          <a:p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grazie mio Signore</a:t>
            </a:r>
          </a:p>
          <a:p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Gesù </a:t>
            </a:r>
            <a:r>
              <a:rPr lang="it-IT" sz="3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(x2)</a:t>
            </a:r>
          </a:p>
        </p:txBody>
      </p:sp>
    </p:spTree>
    <p:extLst>
      <p:ext uri="{BB962C8B-B14F-4D97-AF65-F5344CB8AC3E}">
        <p14:creationId xmlns:p14="http://schemas.microsoft.com/office/powerpoint/2010/main" val="4705391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86DA4A9A-51B0-419F-AF26-562DAA1AD0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63769"/>
            <a:ext cx="9144000" cy="5350647"/>
          </a:xfrm>
        </p:spPr>
        <p:txBody>
          <a:bodyPr>
            <a:normAutofit lnSpcReduction="10000"/>
          </a:bodyPr>
          <a:lstStyle/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Sulla croce hai dato vita,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hai donato tutto lì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Vita eterna hai regalato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al morir</a:t>
            </a:r>
          </a:p>
          <a:p>
            <a:endParaRPr lang="it-IT" sz="39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L’umiltà ci hai insegnato, l’ubbidienza sei per noi 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Ogni male è sconfitto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davanti a te</a:t>
            </a:r>
          </a:p>
          <a:p>
            <a:endParaRPr lang="it-IT" sz="5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endParaRPr lang="it-IT" sz="5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00198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86DA4A9A-51B0-419F-AF26-562DAA1AD0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786384"/>
            <a:ext cx="9144000" cy="3986784"/>
          </a:xfrm>
        </p:spPr>
        <p:txBody>
          <a:bodyPr>
            <a:normAutofit fontScale="92500" lnSpcReduction="10000"/>
          </a:bodyPr>
          <a:lstStyle/>
          <a:p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Grazie,</a:t>
            </a:r>
          </a:p>
          <a:p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grazie Signor,</a:t>
            </a:r>
          </a:p>
          <a:p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grazie mio Signore</a:t>
            </a:r>
          </a:p>
          <a:p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Gesù</a:t>
            </a:r>
          </a:p>
          <a:p>
            <a:endParaRPr lang="it-IT" sz="48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2200" b="1" i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352577471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</TotalTime>
  <Words>94</Words>
  <Application>Microsoft Office PowerPoint</Application>
  <PresentationFormat>Presentazione su schermo (4:3)</PresentationFormat>
  <Paragraphs>29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9" baseType="lpstr">
      <vt:lpstr>Arial</vt:lpstr>
      <vt:lpstr>Bookman Old Style</vt:lpstr>
      <vt:lpstr>Calibri</vt:lpstr>
      <vt:lpstr>Calibri Light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</dc:creator>
  <cp:lastModifiedBy>MSofficepro2929</cp:lastModifiedBy>
  <cp:revision>4</cp:revision>
  <dcterms:created xsi:type="dcterms:W3CDTF">2017-09-28T13:01:29Z</dcterms:created>
  <dcterms:modified xsi:type="dcterms:W3CDTF">2018-11-07T09:41:24Z</dcterms:modified>
</cp:coreProperties>
</file>