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4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77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153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60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81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249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058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265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752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71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49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679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08/06/2019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3130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</a:t>
            </a:r>
          </a:p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Gesù nostra bandiera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 in Gesù!!!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Grazie diamo a Dio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ci dà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vittoria!!!! (x2)</a:t>
            </a:r>
            <a:endParaRPr 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3893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Lui morì (lui morì)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i peccati (per i peccati)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Fu sepolto (fu sepolto)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Il terzo giorno (il terzo giorno)</a:t>
            </a:r>
            <a:endParaRPr 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5495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Risuscitò conforme alle scritture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si mostrò a molti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Dimostrando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grazia e il Suo poter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Trionfando in vittoria!!!!!!!</a:t>
            </a:r>
            <a:endParaRPr 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3237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Gesù nostra bandiera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 in Gesù!!!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Grazie diamo a Dio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ci dà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vittoria!!!! (x2)</a:t>
            </a:r>
            <a:endParaRPr 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2356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Gesù nostra bandiera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La vittoria abbiam… in Gesù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it-IT" sz="36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501055276"/>
      </p:ext>
    </p:extLst>
  </p:cSld>
  <p:clrMapOvr>
    <a:masterClrMapping/>
  </p:clrMapOvr>
</p:sld>
</file>

<file path=ppt/theme/theme1.xml><?xml version="1.0" encoding="utf-8"?>
<a:theme xmlns:a="http://schemas.openxmlformats.org/drawingml/2006/main" name="3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117</Words>
  <Application>Microsoft Office PowerPoint</Application>
  <PresentationFormat>Presentazione su schermo (4:3)</PresentationFormat>
  <Paragraphs>33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Bookman Old Style</vt:lpstr>
      <vt:lpstr>Calibri</vt:lpstr>
      <vt:lpstr>Calibri Light</vt:lpstr>
      <vt:lpstr>3_Tema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1</cp:revision>
  <dcterms:created xsi:type="dcterms:W3CDTF">2019-06-08T06:52:07Z</dcterms:created>
  <dcterms:modified xsi:type="dcterms:W3CDTF">2019-06-08T06:56:38Z</dcterms:modified>
</cp:coreProperties>
</file>