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6" autoAdjust="0"/>
    <p:restoredTop sz="94660"/>
  </p:normalViewPr>
  <p:slideViewPr>
    <p:cSldViewPr snapToGrid="0">
      <p:cViewPr varScale="1">
        <p:scale>
          <a:sx n="72" d="100"/>
          <a:sy n="72" d="100"/>
        </p:scale>
        <p:origin x="81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C10FDC-A021-4A5E-A6F8-7F582FB3D2B1}" type="datetimeFigureOut">
              <a:rPr lang="it-IT" smtClean="0"/>
              <a:t>13/09/2019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7D6529-0ECF-462C-8B13-66BAB3E971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24353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E1CC485D-7508-43D4-ABA9-A82C8B6629A7}" type="slidenum">
              <a:rPr lang="it-IT" altLang="it-IT">
                <a:solidFill>
                  <a:srgbClr val="000000"/>
                </a:solidFill>
              </a:rPr>
              <a:pPr eaLnBrk="1" hangingPunct="1"/>
              <a:t>1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21325ACF-E1B9-424D-8567-AF9694C1D440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1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9329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E1CC485D-7508-43D4-ABA9-A82C8B6629A7}" type="slidenum">
              <a:rPr lang="it-IT" altLang="it-IT">
                <a:solidFill>
                  <a:srgbClr val="000000"/>
                </a:solidFill>
              </a:rPr>
              <a:pPr eaLnBrk="1" hangingPunct="1"/>
              <a:t>2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21325ACF-E1B9-424D-8567-AF9694C1D440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2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6010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1B40E4-68F0-4555-A7DA-5C7A75C4A3E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76603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FEFF91-E5E9-4BFB-9B30-41ED84F0280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59284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7F8E21-AB5D-435E-A6A2-DF4A57DBF06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34654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A1C1A5-1533-4EEF-AE05-EE3F2B297A7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22899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C7322D-AA3F-466B-B283-130259C90C6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83118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C0B01D-7689-450D-8426-E0BD8B6643A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13758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D5E9C6-F52A-466C-AFCB-C4C998790EB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35203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DCDA0F-988C-467A-A9F1-25067397592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25453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A8AB2D-86C2-40DA-998B-E61A5DC59C3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92326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9B30BF-E3EF-4A15-AB1A-B87A074AAE7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9117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2D5052-F90B-4394-9376-29B50904106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92408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F7349CF-FA2F-40E7-9E2F-ED7281E7E208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5986710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-1" y="0"/>
            <a:ext cx="9144001" cy="6858000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Tu sei il rifugio mio,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Tu riempi sempre il cuor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Con canti di libertà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quando ho </a:t>
            </a:r>
            <a:r>
              <a:rPr lang="it-IT" altLang="it-IT" sz="36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timor</a:t>
            </a: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 </a:t>
            </a: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Io confido in Te,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Io confido in te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Anche se son debole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La mia forza è nel Signor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Io confido in Te</a:t>
            </a:r>
          </a:p>
          <a:p>
            <a:pPr marL="0" indent="0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078" name="Rectangle 2"/>
          <p:cNvSpPr>
            <a:spLocks noChangeArrowheads="1"/>
          </p:cNvSpPr>
          <p:nvPr/>
        </p:nvSpPr>
        <p:spPr bwMode="auto">
          <a:xfrm>
            <a:off x="522288" y="0"/>
            <a:ext cx="82280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23994" rIns="0" bIns="0" anchor="ctr"/>
          <a:lstStyle>
            <a:lvl1pPr algn="ctr" defTabSz="449263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 sz="40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defRPr>
            </a:lvl1pPr>
            <a:lvl2pPr algn="ctr" defTabSz="449263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 sz="40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defRPr>
            </a:lvl2pPr>
            <a:lvl3pPr algn="ctr" defTabSz="449263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 sz="40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defRPr>
            </a:lvl3pPr>
            <a:lvl4pPr algn="ctr" defTabSz="449263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 sz="40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defRPr>
            </a:lvl4pPr>
            <a:lvl5pPr algn="ctr" defTabSz="449263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 sz="40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defRPr>
            </a:lvl5pPr>
            <a:lvl6pPr marL="45720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 sz="40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defRPr>
            </a:lvl6pPr>
            <a:lvl7pPr marL="91440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 sz="40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defRPr>
            </a:lvl7pPr>
            <a:lvl8pPr marL="137160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 sz="40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defRPr>
            </a:lvl8pPr>
            <a:lvl9pPr marL="182880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 sz="40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2000" b="1" i="1" dirty="0">
                <a:solidFill>
                  <a:srgbClr val="F8F8F8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Tu sei il rifugio mio</a:t>
            </a:r>
          </a:p>
        </p:txBody>
      </p:sp>
    </p:spTree>
    <p:extLst>
      <p:ext uri="{BB962C8B-B14F-4D97-AF65-F5344CB8AC3E}">
        <p14:creationId xmlns:p14="http://schemas.microsoft.com/office/powerpoint/2010/main" val="933601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" y="0"/>
            <a:ext cx="9143999" cy="6181344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Tu sei il rifugio mio,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Tu riempi sempre il cuor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Con canti di libertà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quando ho </a:t>
            </a:r>
            <a:r>
              <a:rPr lang="it-IT" altLang="it-IT" sz="36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timor</a:t>
            </a: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 </a:t>
            </a: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Io confido in Te,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Io confido in te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Anche se son debole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La mia forza è nel Signor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Io confido in Te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rgbClr val="F8F8F8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pPr marL="0" indent="0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266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96</Words>
  <Application>Microsoft Office PowerPoint</Application>
  <PresentationFormat>Presentazione su schermo (4:3)</PresentationFormat>
  <Paragraphs>29</Paragraphs>
  <Slides>2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7" baseType="lpstr">
      <vt:lpstr>Arial</vt:lpstr>
      <vt:lpstr>Bookman Old Style</vt:lpstr>
      <vt:lpstr>Calibri</vt:lpstr>
      <vt:lpstr>Times New Roman</vt:lpstr>
      <vt:lpstr>1_Tema di Office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chiesa@ccbassisi.it</dc:creator>
  <cp:lastModifiedBy>MSofficepro2929</cp:lastModifiedBy>
  <cp:revision>5</cp:revision>
  <dcterms:created xsi:type="dcterms:W3CDTF">2016-12-31T15:20:45Z</dcterms:created>
  <dcterms:modified xsi:type="dcterms:W3CDTF">2019-09-13T08:23:47Z</dcterms:modified>
</cp:coreProperties>
</file>