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38" d="100"/>
          <a:sy n="38" d="100"/>
        </p:scale>
        <p:origin x="48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02977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4693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83879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09007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7755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18305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7018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5652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4946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6144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53081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96322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7480"/>
            <a:ext cx="9112780" cy="620168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Secoli ed ere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Secoli ed ere Principi e re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Uomini e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dèi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è polvere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Demoni e santi,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lamenti e canti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è in mano al Dio che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in mano anche Te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0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27353" y="764704"/>
            <a:ext cx="9144000" cy="4832074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Adonai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tsevaot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Lui regna e sempre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regnerà su di noi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 Signore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Jahweh</a:t>
            </a: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Jireh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il Dio della Storia che vive accanto a te</a:t>
            </a:r>
          </a:p>
        </p:txBody>
      </p:sp>
    </p:spTree>
    <p:extLst>
      <p:ext uri="{BB962C8B-B14F-4D97-AF65-F5344CB8AC3E}">
        <p14:creationId xmlns:p14="http://schemas.microsoft.com/office/powerpoint/2010/main" val="1847893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509182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Albe e tramonti 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nascite e morti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Grida e silenzi 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è sotto di lui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Ogni singola vita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ogni ingiustizia subita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è in mano al Dio che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Si cura anche di te</a:t>
            </a:r>
          </a:p>
        </p:txBody>
      </p:sp>
    </p:spTree>
    <p:extLst>
      <p:ext uri="{BB962C8B-B14F-4D97-AF65-F5344CB8AC3E}">
        <p14:creationId xmlns:p14="http://schemas.microsoft.com/office/powerpoint/2010/main" val="1023658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362368"/>
            <a:ext cx="9144000" cy="4832074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Adonai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tsevaot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Lui regna e sempre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regnerà su di noi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 Signore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Jahweh</a:t>
            </a: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Jireh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il Dio della Storia che vive accanto a te</a:t>
            </a:r>
          </a:p>
        </p:txBody>
      </p:sp>
    </p:spTree>
    <p:extLst>
      <p:ext uri="{BB962C8B-B14F-4D97-AF65-F5344CB8AC3E}">
        <p14:creationId xmlns:p14="http://schemas.microsoft.com/office/powerpoint/2010/main" val="2636194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601789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Schiavi e potenti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montagne e venti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Mondi e galassie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s’inchina a Lui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Ogni singolo uomo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sia perfido o buono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è in mano al Dio che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dato vita a te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218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36056"/>
            <a:ext cx="9144000" cy="5970847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Adonai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tsevaot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Lui regna e sempre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regnerà su di noi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 Signore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Jahweh</a:t>
            </a: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48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Jireh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il Dio della Storia che vive accanto a te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743434798"/>
      </p:ext>
    </p:extLst>
  </p:cSld>
  <p:clrMapOvr>
    <a:masterClrMapping/>
  </p:clrMapOvr>
</p:sld>
</file>

<file path=ppt/theme/theme1.xml><?xml version="1.0" encoding="utf-8"?>
<a:theme xmlns:a="http://schemas.openxmlformats.org/drawingml/2006/main" name="3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175</Words>
  <Application>Microsoft Office PowerPoint</Application>
  <PresentationFormat>Presentazione su schermo (4:3)</PresentationFormat>
  <Paragraphs>41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Arial Unicode MS</vt:lpstr>
      <vt:lpstr>Bookman Old Style</vt:lpstr>
      <vt:lpstr>Times New Roman</vt:lpstr>
      <vt:lpstr>3_Tema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5</cp:revision>
  <dcterms:created xsi:type="dcterms:W3CDTF">2017-03-26T08:56:58Z</dcterms:created>
  <dcterms:modified xsi:type="dcterms:W3CDTF">2018-10-26T09:18:11Z</dcterms:modified>
</cp:coreProperties>
</file>