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8" r:id="rId3"/>
    <p:sldId id="259" r:id="rId4"/>
    <p:sldId id="262" r:id="rId5"/>
    <p:sldId id="261" r:id="rId6"/>
  </p:sldIdLst>
  <p:sldSz cx="9144000" cy="6858000" type="screen4x3"/>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912" y="5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1143000" y="1122363"/>
            <a:ext cx="6858000" cy="2387600"/>
          </a:xfrm>
        </p:spPr>
        <p:txBody>
          <a:bodyPr anchor="b"/>
          <a:lstStyle>
            <a:lvl1pPr algn="ctr">
              <a:defRPr sz="6000"/>
            </a:lvl1pPr>
          </a:lstStyle>
          <a:p>
            <a:r>
              <a:rPr lang="it-IT"/>
              <a:t>Fare clic per modificare lo stile del titolo</a:t>
            </a:r>
          </a:p>
        </p:txBody>
      </p:sp>
      <p:sp>
        <p:nvSpPr>
          <p:cNvPr id="3" name="Sottotitolo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a:t>Fare clic per modificare lo stile del sottotitolo dello schema</a:t>
            </a:r>
          </a:p>
        </p:txBody>
      </p:sp>
      <p:sp>
        <p:nvSpPr>
          <p:cNvPr id="4" name="Segnaposto data 3"/>
          <p:cNvSpPr>
            <a:spLocks noGrp="1"/>
          </p:cNvSpPr>
          <p:nvPr>
            <p:ph type="dt" sz="half" idx="10"/>
          </p:nvPr>
        </p:nvSpPr>
        <p:spPr/>
        <p:txBody>
          <a:bodyPr/>
          <a:lstStyle>
            <a:lvl1pPr>
              <a:defRPr/>
            </a:lvl1pPr>
          </a:lstStyle>
          <a:p>
            <a:endParaRPr lang="it-IT" altLang="it-IT">
              <a:solidFill>
                <a:srgbClr val="000000"/>
              </a:solidFill>
            </a:endParaRPr>
          </a:p>
        </p:txBody>
      </p:sp>
      <p:sp>
        <p:nvSpPr>
          <p:cNvPr id="5" name="Segnaposto piè di pagina 4"/>
          <p:cNvSpPr>
            <a:spLocks noGrp="1"/>
          </p:cNvSpPr>
          <p:nvPr>
            <p:ph type="ftr" sz="quarter" idx="11"/>
          </p:nvPr>
        </p:nvSpPr>
        <p:spPr/>
        <p:txBody>
          <a:bodyPr/>
          <a:lstStyle>
            <a:lvl1pPr>
              <a:defRPr/>
            </a:lvl1pPr>
          </a:lstStyle>
          <a:p>
            <a:endParaRPr lang="it-IT" altLang="it-IT">
              <a:solidFill>
                <a:srgbClr val="000000"/>
              </a:solidFill>
            </a:endParaRPr>
          </a:p>
        </p:txBody>
      </p:sp>
      <p:sp>
        <p:nvSpPr>
          <p:cNvPr id="6" name="Segnaposto numero diapositiva 5"/>
          <p:cNvSpPr>
            <a:spLocks noGrp="1"/>
          </p:cNvSpPr>
          <p:nvPr>
            <p:ph type="sldNum" sz="quarter" idx="12"/>
          </p:nvPr>
        </p:nvSpPr>
        <p:spPr/>
        <p:txBody>
          <a:bodyPr/>
          <a:lstStyle>
            <a:lvl1pPr>
              <a:defRPr/>
            </a:lvl1pPr>
          </a:lstStyle>
          <a:p>
            <a:fld id="{83A6BF03-476F-4A4A-9F68-2ED09E7C8C95}" type="slidenum">
              <a:rPr lang="it-IT" altLang="it-IT">
                <a:solidFill>
                  <a:srgbClr val="000000"/>
                </a:solidFill>
              </a:rPr>
              <a:pPr/>
              <a:t>‹N›</a:t>
            </a:fld>
            <a:endParaRPr lang="it-IT" altLang="it-IT">
              <a:solidFill>
                <a:srgbClr val="000000"/>
              </a:solidFill>
            </a:endParaRPr>
          </a:p>
        </p:txBody>
      </p:sp>
    </p:spTree>
    <p:extLst>
      <p:ext uri="{BB962C8B-B14F-4D97-AF65-F5344CB8AC3E}">
        <p14:creationId xmlns:p14="http://schemas.microsoft.com/office/powerpoint/2010/main" val="27652011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contenuto 2"/>
          <p:cNvSpPr>
            <a:spLocks noGrp="1"/>
          </p:cNvSpPr>
          <p:nvPr>
            <p:ph idx="1"/>
          </p:nvPr>
        </p:nvSpPr>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lvl1pPr>
              <a:defRPr/>
            </a:lvl1pPr>
          </a:lstStyle>
          <a:p>
            <a:endParaRPr lang="it-IT" altLang="it-IT">
              <a:solidFill>
                <a:srgbClr val="000000"/>
              </a:solidFill>
            </a:endParaRPr>
          </a:p>
        </p:txBody>
      </p:sp>
      <p:sp>
        <p:nvSpPr>
          <p:cNvPr id="5" name="Segnaposto piè di pagina 4"/>
          <p:cNvSpPr>
            <a:spLocks noGrp="1"/>
          </p:cNvSpPr>
          <p:nvPr>
            <p:ph type="ftr" sz="quarter" idx="11"/>
          </p:nvPr>
        </p:nvSpPr>
        <p:spPr/>
        <p:txBody>
          <a:bodyPr/>
          <a:lstStyle>
            <a:lvl1pPr>
              <a:defRPr/>
            </a:lvl1pPr>
          </a:lstStyle>
          <a:p>
            <a:endParaRPr lang="it-IT" altLang="it-IT">
              <a:solidFill>
                <a:srgbClr val="000000"/>
              </a:solidFill>
            </a:endParaRPr>
          </a:p>
        </p:txBody>
      </p:sp>
      <p:sp>
        <p:nvSpPr>
          <p:cNvPr id="6" name="Segnaposto numero diapositiva 5"/>
          <p:cNvSpPr>
            <a:spLocks noGrp="1"/>
          </p:cNvSpPr>
          <p:nvPr>
            <p:ph type="sldNum" sz="quarter" idx="12"/>
          </p:nvPr>
        </p:nvSpPr>
        <p:spPr/>
        <p:txBody>
          <a:bodyPr/>
          <a:lstStyle>
            <a:lvl1pPr>
              <a:defRPr/>
            </a:lvl1pPr>
          </a:lstStyle>
          <a:p>
            <a:fld id="{D0235925-FEEF-44BE-994D-EC33E20061D0}" type="slidenum">
              <a:rPr lang="it-IT" altLang="it-IT">
                <a:solidFill>
                  <a:srgbClr val="000000"/>
                </a:solidFill>
              </a:rPr>
              <a:pPr/>
              <a:t>‹N›</a:t>
            </a:fld>
            <a:endParaRPr lang="it-IT" altLang="it-IT">
              <a:solidFill>
                <a:srgbClr val="000000"/>
              </a:solidFill>
            </a:endParaRPr>
          </a:p>
        </p:txBody>
      </p:sp>
    </p:spTree>
    <p:extLst>
      <p:ext uri="{BB962C8B-B14F-4D97-AF65-F5344CB8AC3E}">
        <p14:creationId xmlns:p14="http://schemas.microsoft.com/office/powerpoint/2010/main" val="17916930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623888" y="1709738"/>
            <a:ext cx="7886700" cy="2852737"/>
          </a:xfrm>
        </p:spPr>
        <p:txBody>
          <a:bodyPr anchor="b"/>
          <a:lstStyle>
            <a:lvl1pPr>
              <a:defRPr sz="6000"/>
            </a:lvl1pPr>
          </a:lstStyle>
          <a:p>
            <a:r>
              <a:rPr lang="it-IT"/>
              <a:t>Fare clic per modificare lo stile del titolo</a:t>
            </a:r>
          </a:p>
        </p:txBody>
      </p:sp>
      <p:sp>
        <p:nvSpPr>
          <p:cNvPr id="3" name="Segnaposto testo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it-IT"/>
              <a:t>Fare clic per modificare stili del testo dello schema</a:t>
            </a:r>
          </a:p>
        </p:txBody>
      </p:sp>
      <p:sp>
        <p:nvSpPr>
          <p:cNvPr id="4" name="Segnaposto data 3"/>
          <p:cNvSpPr>
            <a:spLocks noGrp="1"/>
          </p:cNvSpPr>
          <p:nvPr>
            <p:ph type="dt" sz="half" idx="10"/>
          </p:nvPr>
        </p:nvSpPr>
        <p:spPr/>
        <p:txBody>
          <a:bodyPr/>
          <a:lstStyle>
            <a:lvl1pPr>
              <a:defRPr/>
            </a:lvl1pPr>
          </a:lstStyle>
          <a:p>
            <a:endParaRPr lang="it-IT" altLang="it-IT">
              <a:solidFill>
                <a:srgbClr val="000000"/>
              </a:solidFill>
            </a:endParaRPr>
          </a:p>
        </p:txBody>
      </p:sp>
      <p:sp>
        <p:nvSpPr>
          <p:cNvPr id="5" name="Segnaposto piè di pagina 4"/>
          <p:cNvSpPr>
            <a:spLocks noGrp="1"/>
          </p:cNvSpPr>
          <p:nvPr>
            <p:ph type="ftr" sz="quarter" idx="11"/>
          </p:nvPr>
        </p:nvSpPr>
        <p:spPr/>
        <p:txBody>
          <a:bodyPr/>
          <a:lstStyle>
            <a:lvl1pPr>
              <a:defRPr/>
            </a:lvl1pPr>
          </a:lstStyle>
          <a:p>
            <a:endParaRPr lang="it-IT" altLang="it-IT">
              <a:solidFill>
                <a:srgbClr val="000000"/>
              </a:solidFill>
            </a:endParaRPr>
          </a:p>
        </p:txBody>
      </p:sp>
      <p:sp>
        <p:nvSpPr>
          <p:cNvPr id="6" name="Segnaposto numero diapositiva 5"/>
          <p:cNvSpPr>
            <a:spLocks noGrp="1"/>
          </p:cNvSpPr>
          <p:nvPr>
            <p:ph type="sldNum" sz="quarter" idx="12"/>
          </p:nvPr>
        </p:nvSpPr>
        <p:spPr/>
        <p:txBody>
          <a:bodyPr/>
          <a:lstStyle>
            <a:lvl1pPr>
              <a:defRPr/>
            </a:lvl1pPr>
          </a:lstStyle>
          <a:p>
            <a:fld id="{5DA8E789-6353-4085-AA98-0B3B29C1C347}" type="slidenum">
              <a:rPr lang="it-IT" altLang="it-IT">
                <a:solidFill>
                  <a:srgbClr val="000000"/>
                </a:solidFill>
              </a:rPr>
              <a:pPr/>
              <a:t>‹N›</a:t>
            </a:fld>
            <a:endParaRPr lang="it-IT" altLang="it-IT">
              <a:solidFill>
                <a:srgbClr val="000000"/>
              </a:solidFill>
            </a:endParaRPr>
          </a:p>
        </p:txBody>
      </p:sp>
    </p:spTree>
    <p:extLst>
      <p:ext uri="{BB962C8B-B14F-4D97-AF65-F5344CB8AC3E}">
        <p14:creationId xmlns:p14="http://schemas.microsoft.com/office/powerpoint/2010/main" val="19688431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contenuto 2"/>
          <p:cNvSpPr>
            <a:spLocks noGrp="1"/>
          </p:cNvSpPr>
          <p:nvPr>
            <p:ph sz="half" idx="1"/>
          </p:nvPr>
        </p:nvSpPr>
        <p:spPr>
          <a:xfrm>
            <a:off x="457200" y="1600200"/>
            <a:ext cx="4038600" cy="4525963"/>
          </a:xfr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p:cNvSpPr>
            <a:spLocks noGrp="1"/>
          </p:cNvSpPr>
          <p:nvPr>
            <p:ph sz="half" idx="2"/>
          </p:nvPr>
        </p:nvSpPr>
        <p:spPr>
          <a:xfrm>
            <a:off x="4648200" y="1600200"/>
            <a:ext cx="4038600" cy="4525963"/>
          </a:xfr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data 4"/>
          <p:cNvSpPr>
            <a:spLocks noGrp="1"/>
          </p:cNvSpPr>
          <p:nvPr>
            <p:ph type="dt" sz="half" idx="10"/>
          </p:nvPr>
        </p:nvSpPr>
        <p:spPr/>
        <p:txBody>
          <a:bodyPr/>
          <a:lstStyle>
            <a:lvl1pPr>
              <a:defRPr/>
            </a:lvl1pPr>
          </a:lstStyle>
          <a:p>
            <a:endParaRPr lang="it-IT" altLang="it-IT">
              <a:solidFill>
                <a:srgbClr val="000000"/>
              </a:solidFill>
            </a:endParaRPr>
          </a:p>
        </p:txBody>
      </p:sp>
      <p:sp>
        <p:nvSpPr>
          <p:cNvPr id="6" name="Segnaposto piè di pagina 5"/>
          <p:cNvSpPr>
            <a:spLocks noGrp="1"/>
          </p:cNvSpPr>
          <p:nvPr>
            <p:ph type="ftr" sz="quarter" idx="11"/>
          </p:nvPr>
        </p:nvSpPr>
        <p:spPr/>
        <p:txBody>
          <a:bodyPr/>
          <a:lstStyle>
            <a:lvl1pPr>
              <a:defRPr/>
            </a:lvl1pPr>
          </a:lstStyle>
          <a:p>
            <a:endParaRPr lang="it-IT" altLang="it-IT">
              <a:solidFill>
                <a:srgbClr val="000000"/>
              </a:solidFill>
            </a:endParaRPr>
          </a:p>
        </p:txBody>
      </p:sp>
      <p:sp>
        <p:nvSpPr>
          <p:cNvPr id="7" name="Segnaposto numero diapositiva 6"/>
          <p:cNvSpPr>
            <a:spLocks noGrp="1"/>
          </p:cNvSpPr>
          <p:nvPr>
            <p:ph type="sldNum" sz="quarter" idx="12"/>
          </p:nvPr>
        </p:nvSpPr>
        <p:spPr/>
        <p:txBody>
          <a:bodyPr/>
          <a:lstStyle>
            <a:lvl1pPr>
              <a:defRPr/>
            </a:lvl1pPr>
          </a:lstStyle>
          <a:p>
            <a:fld id="{67DFA606-9E71-463D-91FD-6FFA4EFA6C85}" type="slidenum">
              <a:rPr lang="it-IT" altLang="it-IT">
                <a:solidFill>
                  <a:srgbClr val="000000"/>
                </a:solidFill>
              </a:rPr>
              <a:pPr/>
              <a:t>‹N›</a:t>
            </a:fld>
            <a:endParaRPr lang="it-IT" altLang="it-IT">
              <a:solidFill>
                <a:srgbClr val="000000"/>
              </a:solidFill>
            </a:endParaRPr>
          </a:p>
        </p:txBody>
      </p:sp>
    </p:spTree>
    <p:extLst>
      <p:ext uri="{BB962C8B-B14F-4D97-AF65-F5344CB8AC3E}">
        <p14:creationId xmlns:p14="http://schemas.microsoft.com/office/powerpoint/2010/main" val="37930262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630238" y="365125"/>
            <a:ext cx="7886700" cy="1325563"/>
          </a:xfrm>
        </p:spPr>
        <p:txBody>
          <a:bodyPr/>
          <a:lstStyle/>
          <a:p>
            <a:r>
              <a:rPr lang="it-IT"/>
              <a:t>Fare clic per modificare lo stile del titolo</a:t>
            </a:r>
          </a:p>
        </p:txBody>
      </p:sp>
      <p:sp>
        <p:nvSpPr>
          <p:cNvPr id="3" name="Segnaposto testo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4" name="Segnaposto contenuto 3"/>
          <p:cNvSpPr>
            <a:spLocks noGrp="1"/>
          </p:cNvSpPr>
          <p:nvPr>
            <p:ph sz="half" idx="2"/>
          </p:nvPr>
        </p:nvSpPr>
        <p:spPr>
          <a:xfrm>
            <a:off x="630238" y="2505075"/>
            <a:ext cx="3868737" cy="3684588"/>
          </a:xfr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6" name="Segnaposto contenuto 5"/>
          <p:cNvSpPr>
            <a:spLocks noGrp="1"/>
          </p:cNvSpPr>
          <p:nvPr>
            <p:ph sz="quarter" idx="4"/>
          </p:nvPr>
        </p:nvSpPr>
        <p:spPr>
          <a:xfrm>
            <a:off x="4629150" y="2505075"/>
            <a:ext cx="3887788" cy="3684588"/>
          </a:xfr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7" name="Segnaposto data 6"/>
          <p:cNvSpPr>
            <a:spLocks noGrp="1"/>
          </p:cNvSpPr>
          <p:nvPr>
            <p:ph type="dt" sz="half" idx="10"/>
          </p:nvPr>
        </p:nvSpPr>
        <p:spPr/>
        <p:txBody>
          <a:bodyPr/>
          <a:lstStyle>
            <a:lvl1pPr>
              <a:defRPr/>
            </a:lvl1pPr>
          </a:lstStyle>
          <a:p>
            <a:endParaRPr lang="it-IT" altLang="it-IT">
              <a:solidFill>
                <a:srgbClr val="000000"/>
              </a:solidFill>
            </a:endParaRPr>
          </a:p>
        </p:txBody>
      </p:sp>
      <p:sp>
        <p:nvSpPr>
          <p:cNvPr id="8" name="Segnaposto piè di pagina 7"/>
          <p:cNvSpPr>
            <a:spLocks noGrp="1"/>
          </p:cNvSpPr>
          <p:nvPr>
            <p:ph type="ftr" sz="quarter" idx="11"/>
          </p:nvPr>
        </p:nvSpPr>
        <p:spPr/>
        <p:txBody>
          <a:bodyPr/>
          <a:lstStyle>
            <a:lvl1pPr>
              <a:defRPr/>
            </a:lvl1pPr>
          </a:lstStyle>
          <a:p>
            <a:endParaRPr lang="it-IT" altLang="it-IT">
              <a:solidFill>
                <a:srgbClr val="000000"/>
              </a:solidFill>
            </a:endParaRPr>
          </a:p>
        </p:txBody>
      </p:sp>
      <p:sp>
        <p:nvSpPr>
          <p:cNvPr id="9" name="Segnaposto numero diapositiva 8"/>
          <p:cNvSpPr>
            <a:spLocks noGrp="1"/>
          </p:cNvSpPr>
          <p:nvPr>
            <p:ph type="sldNum" sz="quarter" idx="12"/>
          </p:nvPr>
        </p:nvSpPr>
        <p:spPr/>
        <p:txBody>
          <a:bodyPr/>
          <a:lstStyle>
            <a:lvl1pPr>
              <a:defRPr/>
            </a:lvl1pPr>
          </a:lstStyle>
          <a:p>
            <a:fld id="{04FCEBBA-0475-4C88-81D7-4E30D76B27C5}" type="slidenum">
              <a:rPr lang="it-IT" altLang="it-IT">
                <a:solidFill>
                  <a:srgbClr val="000000"/>
                </a:solidFill>
              </a:rPr>
              <a:pPr/>
              <a:t>‹N›</a:t>
            </a:fld>
            <a:endParaRPr lang="it-IT" altLang="it-IT">
              <a:solidFill>
                <a:srgbClr val="000000"/>
              </a:solidFill>
            </a:endParaRPr>
          </a:p>
        </p:txBody>
      </p:sp>
    </p:spTree>
    <p:extLst>
      <p:ext uri="{BB962C8B-B14F-4D97-AF65-F5344CB8AC3E}">
        <p14:creationId xmlns:p14="http://schemas.microsoft.com/office/powerpoint/2010/main" val="1854902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data 2"/>
          <p:cNvSpPr>
            <a:spLocks noGrp="1"/>
          </p:cNvSpPr>
          <p:nvPr>
            <p:ph type="dt" sz="half" idx="10"/>
          </p:nvPr>
        </p:nvSpPr>
        <p:spPr/>
        <p:txBody>
          <a:bodyPr/>
          <a:lstStyle>
            <a:lvl1pPr>
              <a:defRPr/>
            </a:lvl1pPr>
          </a:lstStyle>
          <a:p>
            <a:endParaRPr lang="it-IT" altLang="it-IT">
              <a:solidFill>
                <a:srgbClr val="000000"/>
              </a:solidFill>
            </a:endParaRPr>
          </a:p>
        </p:txBody>
      </p:sp>
      <p:sp>
        <p:nvSpPr>
          <p:cNvPr id="4" name="Segnaposto piè di pagina 3"/>
          <p:cNvSpPr>
            <a:spLocks noGrp="1"/>
          </p:cNvSpPr>
          <p:nvPr>
            <p:ph type="ftr" sz="quarter" idx="11"/>
          </p:nvPr>
        </p:nvSpPr>
        <p:spPr/>
        <p:txBody>
          <a:bodyPr/>
          <a:lstStyle>
            <a:lvl1pPr>
              <a:defRPr/>
            </a:lvl1pPr>
          </a:lstStyle>
          <a:p>
            <a:endParaRPr lang="it-IT" altLang="it-IT">
              <a:solidFill>
                <a:srgbClr val="000000"/>
              </a:solidFill>
            </a:endParaRPr>
          </a:p>
        </p:txBody>
      </p:sp>
      <p:sp>
        <p:nvSpPr>
          <p:cNvPr id="5" name="Segnaposto numero diapositiva 4"/>
          <p:cNvSpPr>
            <a:spLocks noGrp="1"/>
          </p:cNvSpPr>
          <p:nvPr>
            <p:ph type="sldNum" sz="quarter" idx="12"/>
          </p:nvPr>
        </p:nvSpPr>
        <p:spPr/>
        <p:txBody>
          <a:bodyPr/>
          <a:lstStyle>
            <a:lvl1pPr>
              <a:defRPr/>
            </a:lvl1pPr>
          </a:lstStyle>
          <a:p>
            <a:fld id="{13A84A68-7F44-4AFC-BDFF-E08D57FF3637}" type="slidenum">
              <a:rPr lang="it-IT" altLang="it-IT">
                <a:solidFill>
                  <a:srgbClr val="000000"/>
                </a:solidFill>
              </a:rPr>
              <a:pPr/>
              <a:t>‹N›</a:t>
            </a:fld>
            <a:endParaRPr lang="it-IT" altLang="it-IT">
              <a:solidFill>
                <a:srgbClr val="000000"/>
              </a:solidFill>
            </a:endParaRPr>
          </a:p>
        </p:txBody>
      </p:sp>
    </p:spTree>
    <p:extLst>
      <p:ext uri="{BB962C8B-B14F-4D97-AF65-F5344CB8AC3E}">
        <p14:creationId xmlns:p14="http://schemas.microsoft.com/office/powerpoint/2010/main" val="14717533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lvl1pPr>
              <a:defRPr/>
            </a:lvl1pPr>
          </a:lstStyle>
          <a:p>
            <a:endParaRPr lang="it-IT" altLang="it-IT">
              <a:solidFill>
                <a:srgbClr val="000000"/>
              </a:solidFill>
            </a:endParaRPr>
          </a:p>
        </p:txBody>
      </p:sp>
      <p:sp>
        <p:nvSpPr>
          <p:cNvPr id="3" name="Segnaposto piè di pagina 2"/>
          <p:cNvSpPr>
            <a:spLocks noGrp="1"/>
          </p:cNvSpPr>
          <p:nvPr>
            <p:ph type="ftr" sz="quarter" idx="11"/>
          </p:nvPr>
        </p:nvSpPr>
        <p:spPr/>
        <p:txBody>
          <a:bodyPr/>
          <a:lstStyle>
            <a:lvl1pPr>
              <a:defRPr/>
            </a:lvl1pPr>
          </a:lstStyle>
          <a:p>
            <a:endParaRPr lang="it-IT" altLang="it-IT">
              <a:solidFill>
                <a:srgbClr val="000000"/>
              </a:solidFill>
            </a:endParaRPr>
          </a:p>
        </p:txBody>
      </p:sp>
      <p:sp>
        <p:nvSpPr>
          <p:cNvPr id="4" name="Segnaposto numero diapositiva 3"/>
          <p:cNvSpPr>
            <a:spLocks noGrp="1"/>
          </p:cNvSpPr>
          <p:nvPr>
            <p:ph type="sldNum" sz="quarter" idx="12"/>
          </p:nvPr>
        </p:nvSpPr>
        <p:spPr/>
        <p:txBody>
          <a:bodyPr/>
          <a:lstStyle>
            <a:lvl1pPr>
              <a:defRPr/>
            </a:lvl1pPr>
          </a:lstStyle>
          <a:p>
            <a:fld id="{40B32167-A104-4374-B9DA-E53AD02C9887}" type="slidenum">
              <a:rPr lang="it-IT" altLang="it-IT">
                <a:solidFill>
                  <a:srgbClr val="000000"/>
                </a:solidFill>
              </a:rPr>
              <a:pPr/>
              <a:t>‹N›</a:t>
            </a:fld>
            <a:endParaRPr lang="it-IT" altLang="it-IT">
              <a:solidFill>
                <a:srgbClr val="000000"/>
              </a:solidFill>
            </a:endParaRPr>
          </a:p>
        </p:txBody>
      </p:sp>
    </p:spTree>
    <p:extLst>
      <p:ext uri="{BB962C8B-B14F-4D97-AF65-F5344CB8AC3E}">
        <p14:creationId xmlns:p14="http://schemas.microsoft.com/office/powerpoint/2010/main" val="949582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630238" y="457200"/>
            <a:ext cx="2949575" cy="1600200"/>
          </a:xfrm>
        </p:spPr>
        <p:txBody>
          <a:bodyPr anchor="b"/>
          <a:lstStyle>
            <a:lvl1pPr>
              <a:defRPr sz="3200"/>
            </a:lvl1pPr>
          </a:lstStyle>
          <a:p>
            <a:r>
              <a:rPr lang="it-IT"/>
              <a:t>Fare clic per modificare lo stile del titolo</a:t>
            </a:r>
          </a:p>
        </p:txBody>
      </p:sp>
      <p:sp>
        <p:nvSpPr>
          <p:cNvPr id="3" name="Segnaposto contenuto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stili del testo dello schema</a:t>
            </a:r>
          </a:p>
        </p:txBody>
      </p:sp>
      <p:sp>
        <p:nvSpPr>
          <p:cNvPr id="5" name="Segnaposto data 4"/>
          <p:cNvSpPr>
            <a:spLocks noGrp="1"/>
          </p:cNvSpPr>
          <p:nvPr>
            <p:ph type="dt" sz="half" idx="10"/>
          </p:nvPr>
        </p:nvSpPr>
        <p:spPr/>
        <p:txBody>
          <a:bodyPr/>
          <a:lstStyle>
            <a:lvl1pPr>
              <a:defRPr/>
            </a:lvl1pPr>
          </a:lstStyle>
          <a:p>
            <a:endParaRPr lang="it-IT" altLang="it-IT">
              <a:solidFill>
                <a:srgbClr val="000000"/>
              </a:solidFill>
            </a:endParaRPr>
          </a:p>
        </p:txBody>
      </p:sp>
      <p:sp>
        <p:nvSpPr>
          <p:cNvPr id="6" name="Segnaposto piè di pagina 5"/>
          <p:cNvSpPr>
            <a:spLocks noGrp="1"/>
          </p:cNvSpPr>
          <p:nvPr>
            <p:ph type="ftr" sz="quarter" idx="11"/>
          </p:nvPr>
        </p:nvSpPr>
        <p:spPr/>
        <p:txBody>
          <a:bodyPr/>
          <a:lstStyle>
            <a:lvl1pPr>
              <a:defRPr/>
            </a:lvl1pPr>
          </a:lstStyle>
          <a:p>
            <a:endParaRPr lang="it-IT" altLang="it-IT">
              <a:solidFill>
                <a:srgbClr val="000000"/>
              </a:solidFill>
            </a:endParaRPr>
          </a:p>
        </p:txBody>
      </p:sp>
      <p:sp>
        <p:nvSpPr>
          <p:cNvPr id="7" name="Segnaposto numero diapositiva 6"/>
          <p:cNvSpPr>
            <a:spLocks noGrp="1"/>
          </p:cNvSpPr>
          <p:nvPr>
            <p:ph type="sldNum" sz="quarter" idx="12"/>
          </p:nvPr>
        </p:nvSpPr>
        <p:spPr/>
        <p:txBody>
          <a:bodyPr/>
          <a:lstStyle>
            <a:lvl1pPr>
              <a:defRPr/>
            </a:lvl1pPr>
          </a:lstStyle>
          <a:p>
            <a:fld id="{1FCA66D6-26D7-471C-94AD-65C519280FB2}" type="slidenum">
              <a:rPr lang="it-IT" altLang="it-IT">
                <a:solidFill>
                  <a:srgbClr val="000000"/>
                </a:solidFill>
              </a:rPr>
              <a:pPr/>
              <a:t>‹N›</a:t>
            </a:fld>
            <a:endParaRPr lang="it-IT" altLang="it-IT">
              <a:solidFill>
                <a:srgbClr val="000000"/>
              </a:solidFill>
            </a:endParaRPr>
          </a:p>
        </p:txBody>
      </p:sp>
    </p:spTree>
    <p:extLst>
      <p:ext uri="{BB962C8B-B14F-4D97-AF65-F5344CB8AC3E}">
        <p14:creationId xmlns:p14="http://schemas.microsoft.com/office/powerpoint/2010/main" val="14051462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630238" y="457200"/>
            <a:ext cx="2949575" cy="1600200"/>
          </a:xfrm>
        </p:spPr>
        <p:txBody>
          <a:bodyPr anchor="b"/>
          <a:lstStyle>
            <a:lvl1pPr>
              <a:defRPr sz="3200"/>
            </a:lvl1pPr>
          </a:lstStyle>
          <a:p>
            <a:r>
              <a:rPr lang="it-IT"/>
              <a:t>Fare clic per modificare lo stile del titolo</a:t>
            </a:r>
          </a:p>
        </p:txBody>
      </p:sp>
      <p:sp>
        <p:nvSpPr>
          <p:cNvPr id="3" name="Segnaposto immagine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stili del testo dello schema</a:t>
            </a:r>
          </a:p>
        </p:txBody>
      </p:sp>
      <p:sp>
        <p:nvSpPr>
          <p:cNvPr id="5" name="Segnaposto data 4"/>
          <p:cNvSpPr>
            <a:spLocks noGrp="1"/>
          </p:cNvSpPr>
          <p:nvPr>
            <p:ph type="dt" sz="half" idx="10"/>
          </p:nvPr>
        </p:nvSpPr>
        <p:spPr/>
        <p:txBody>
          <a:bodyPr/>
          <a:lstStyle>
            <a:lvl1pPr>
              <a:defRPr/>
            </a:lvl1pPr>
          </a:lstStyle>
          <a:p>
            <a:endParaRPr lang="it-IT" altLang="it-IT">
              <a:solidFill>
                <a:srgbClr val="000000"/>
              </a:solidFill>
            </a:endParaRPr>
          </a:p>
        </p:txBody>
      </p:sp>
      <p:sp>
        <p:nvSpPr>
          <p:cNvPr id="6" name="Segnaposto piè di pagina 5"/>
          <p:cNvSpPr>
            <a:spLocks noGrp="1"/>
          </p:cNvSpPr>
          <p:nvPr>
            <p:ph type="ftr" sz="quarter" idx="11"/>
          </p:nvPr>
        </p:nvSpPr>
        <p:spPr/>
        <p:txBody>
          <a:bodyPr/>
          <a:lstStyle>
            <a:lvl1pPr>
              <a:defRPr/>
            </a:lvl1pPr>
          </a:lstStyle>
          <a:p>
            <a:endParaRPr lang="it-IT" altLang="it-IT">
              <a:solidFill>
                <a:srgbClr val="000000"/>
              </a:solidFill>
            </a:endParaRPr>
          </a:p>
        </p:txBody>
      </p:sp>
      <p:sp>
        <p:nvSpPr>
          <p:cNvPr id="7" name="Segnaposto numero diapositiva 6"/>
          <p:cNvSpPr>
            <a:spLocks noGrp="1"/>
          </p:cNvSpPr>
          <p:nvPr>
            <p:ph type="sldNum" sz="quarter" idx="12"/>
          </p:nvPr>
        </p:nvSpPr>
        <p:spPr/>
        <p:txBody>
          <a:bodyPr/>
          <a:lstStyle>
            <a:lvl1pPr>
              <a:defRPr/>
            </a:lvl1pPr>
          </a:lstStyle>
          <a:p>
            <a:fld id="{AD89D701-F5C3-4915-8501-9C3697D53238}" type="slidenum">
              <a:rPr lang="it-IT" altLang="it-IT">
                <a:solidFill>
                  <a:srgbClr val="000000"/>
                </a:solidFill>
              </a:rPr>
              <a:pPr/>
              <a:t>‹N›</a:t>
            </a:fld>
            <a:endParaRPr lang="it-IT" altLang="it-IT">
              <a:solidFill>
                <a:srgbClr val="000000"/>
              </a:solidFill>
            </a:endParaRPr>
          </a:p>
        </p:txBody>
      </p:sp>
    </p:spTree>
    <p:extLst>
      <p:ext uri="{BB962C8B-B14F-4D97-AF65-F5344CB8AC3E}">
        <p14:creationId xmlns:p14="http://schemas.microsoft.com/office/powerpoint/2010/main" val="25649187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testo verticale 2"/>
          <p:cNvSpPr>
            <a:spLocks noGrp="1"/>
          </p:cNvSpPr>
          <p:nvPr>
            <p:ph type="body" orient="vert" idx="1"/>
          </p:nvPr>
        </p:nvSpPr>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lvl1pPr>
              <a:defRPr/>
            </a:lvl1pPr>
          </a:lstStyle>
          <a:p>
            <a:endParaRPr lang="it-IT" altLang="it-IT">
              <a:solidFill>
                <a:srgbClr val="000000"/>
              </a:solidFill>
            </a:endParaRPr>
          </a:p>
        </p:txBody>
      </p:sp>
      <p:sp>
        <p:nvSpPr>
          <p:cNvPr id="5" name="Segnaposto piè di pagina 4"/>
          <p:cNvSpPr>
            <a:spLocks noGrp="1"/>
          </p:cNvSpPr>
          <p:nvPr>
            <p:ph type="ftr" sz="quarter" idx="11"/>
          </p:nvPr>
        </p:nvSpPr>
        <p:spPr/>
        <p:txBody>
          <a:bodyPr/>
          <a:lstStyle>
            <a:lvl1pPr>
              <a:defRPr/>
            </a:lvl1pPr>
          </a:lstStyle>
          <a:p>
            <a:endParaRPr lang="it-IT" altLang="it-IT">
              <a:solidFill>
                <a:srgbClr val="000000"/>
              </a:solidFill>
            </a:endParaRPr>
          </a:p>
        </p:txBody>
      </p:sp>
      <p:sp>
        <p:nvSpPr>
          <p:cNvPr id="6" name="Segnaposto numero diapositiva 5"/>
          <p:cNvSpPr>
            <a:spLocks noGrp="1"/>
          </p:cNvSpPr>
          <p:nvPr>
            <p:ph type="sldNum" sz="quarter" idx="12"/>
          </p:nvPr>
        </p:nvSpPr>
        <p:spPr/>
        <p:txBody>
          <a:bodyPr/>
          <a:lstStyle>
            <a:lvl1pPr>
              <a:defRPr/>
            </a:lvl1pPr>
          </a:lstStyle>
          <a:p>
            <a:fld id="{15255E2C-C841-43DC-9766-ABE8196DABEC}" type="slidenum">
              <a:rPr lang="it-IT" altLang="it-IT">
                <a:solidFill>
                  <a:srgbClr val="000000"/>
                </a:solidFill>
              </a:rPr>
              <a:pPr/>
              <a:t>‹N›</a:t>
            </a:fld>
            <a:endParaRPr lang="it-IT" altLang="it-IT">
              <a:solidFill>
                <a:srgbClr val="000000"/>
              </a:solidFill>
            </a:endParaRPr>
          </a:p>
        </p:txBody>
      </p:sp>
    </p:spTree>
    <p:extLst>
      <p:ext uri="{BB962C8B-B14F-4D97-AF65-F5344CB8AC3E}">
        <p14:creationId xmlns:p14="http://schemas.microsoft.com/office/powerpoint/2010/main" val="25232967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a:t>Fare clic per modificare lo stile del titolo</a:t>
            </a:r>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lvl1pPr>
              <a:defRPr/>
            </a:lvl1pPr>
          </a:lstStyle>
          <a:p>
            <a:endParaRPr lang="it-IT" altLang="it-IT">
              <a:solidFill>
                <a:srgbClr val="000000"/>
              </a:solidFill>
            </a:endParaRPr>
          </a:p>
        </p:txBody>
      </p:sp>
      <p:sp>
        <p:nvSpPr>
          <p:cNvPr id="5" name="Segnaposto piè di pagina 4"/>
          <p:cNvSpPr>
            <a:spLocks noGrp="1"/>
          </p:cNvSpPr>
          <p:nvPr>
            <p:ph type="ftr" sz="quarter" idx="11"/>
          </p:nvPr>
        </p:nvSpPr>
        <p:spPr/>
        <p:txBody>
          <a:bodyPr/>
          <a:lstStyle>
            <a:lvl1pPr>
              <a:defRPr/>
            </a:lvl1pPr>
          </a:lstStyle>
          <a:p>
            <a:endParaRPr lang="it-IT" altLang="it-IT">
              <a:solidFill>
                <a:srgbClr val="000000"/>
              </a:solidFill>
            </a:endParaRPr>
          </a:p>
        </p:txBody>
      </p:sp>
      <p:sp>
        <p:nvSpPr>
          <p:cNvPr id="6" name="Segnaposto numero diapositiva 5"/>
          <p:cNvSpPr>
            <a:spLocks noGrp="1"/>
          </p:cNvSpPr>
          <p:nvPr>
            <p:ph type="sldNum" sz="quarter" idx="12"/>
          </p:nvPr>
        </p:nvSpPr>
        <p:spPr/>
        <p:txBody>
          <a:bodyPr/>
          <a:lstStyle>
            <a:lvl1pPr>
              <a:defRPr/>
            </a:lvl1pPr>
          </a:lstStyle>
          <a:p>
            <a:fld id="{0EE437DD-2C2A-430D-A3B1-0F29207EC756}" type="slidenum">
              <a:rPr lang="it-IT" altLang="it-IT">
                <a:solidFill>
                  <a:srgbClr val="000000"/>
                </a:solidFill>
              </a:rPr>
              <a:pPr/>
              <a:t>‹N›</a:t>
            </a:fld>
            <a:endParaRPr lang="it-IT" altLang="it-IT">
              <a:solidFill>
                <a:srgbClr val="000000"/>
              </a:solidFill>
            </a:endParaRPr>
          </a:p>
        </p:txBody>
      </p:sp>
    </p:spTree>
    <p:extLst>
      <p:ext uri="{BB962C8B-B14F-4D97-AF65-F5344CB8AC3E}">
        <p14:creationId xmlns:p14="http://schemas.microsoft.com/office/powerpoint/2010/main" val="340980496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olo e tabell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1143000"/>
          </a:xfrm>
        </p:spPr>
        <p:txBody>
          <a:bodyPr/>
          <a:lstStyle/>
          <a:p>
            <a:r>
              <a:rPr lang="it-IT"/>
              <a:t>Fare clic per modificare lo stile del titolo</a:t>
            </a:r>
          </a:p>
        </p:txBody>
      </p:sp>
      <p:sp>
        <p:nvSpPr>
          <p:cNvPr id="3" name="Segnaposto tabella 2"/>
          <p:cNvSpPr>
            <a:spLocks noGrp="1"/>
          </p:cNvSpPr>
          <p:nvPr>
            <p:ph type="tbl" idx="1"/>
          </p:nvPr>
        </p:nvSpPr>
        <p:spPr>
          <a:xfrm>
            <a:off x="457200" y="1600200"/>
            <a:ext cx="8229600" cy="4525963"/>
          </a:xfrm>
        </p:spPr>
        <p:txBody>
          <a:bodyPr/>
          <a:lstStyle/>
          <a:p>
            <a:endParaRPr lang="it-IT"/>
          </a:p>
        </p:txBody>
      </p:sp>
      <p:sp>
        <p:nvSpPr>
          <p:cNvPr id="4" name="Segnaposto data 3"/>
          <p:cNvSpPr>
            <a:spLocks noGrp="1"/>
          </p:cNvSpPr>
          <p:nvPr>
            <p:ph type="dt" sz="half" idx="10"/>
          </p:nvPr>
        </p:nvSpPr>
        <p:spPr>
          <a:xfrm>
            <a:off x="457200" y="6245225"/>
            <a:ext cx="2133600" cy="476250"/>
          </a:xfrm>
        </p:spPr>
        <p:txBody>
          <a:bodyPr/>
          <a:lstStyle>
            <a:lvl1pPr>
              <a:defRPr/>
            </a:lvl1pPr>
          </a:lstStyle>
          <a:p>
            <a:endParaRPr lang="it-IT" altLang="it-IT">
              <a:solidFill>
                <a:srgbClr val="000000"/>
              </a:solidFill>
            </a:endParaRPr>
          </a:p>
        </p:txBody>
      </p:sp>
      <p:sp>
        <p:nvSpPr>
          <p:cNvPr id="5" name="Segnaposto piè di pagina 4"/>
          <p:cNvSpPr>
            <a:spLocks noGrp="1"/>
          </p:cNvSpPr>
          <p:nvPr>
            <p:ph type="ftr" sz="quarter" idx="11"/>
          </p:nvPr>
        </p:nvSpPr>
        <p:spPr>
          <a:xfrm>
            <a:off x="3124200" y="6245225"/>
            <a:ext cx="2895600" cy="476250"/>
          </a:xfrm>
        </p:spPr>
        <p:txBody>
          <a:bodyPr/>
          <a:lstStyle>
            <a:lvl1pPr>
              <a:defRPr/>
            </a:lvl1pPr>
          </a:lstStyle>
          <a:p>
            <a:endParaRPr lang="it-IT" altLang="it-IT">
              <a:solidFill>
                <a:srgbClr val="000000"/>
              </a:solidFill>
            </a:endParaRPr>
          </a:p>
        </p:txBody>
      </p:sp>
      <p:sp>
        <p:nvSpPr>
          <p:cNvPr id="6" name="Segnaposto numero diapositiva 5"/>
          <p:cNvSpPr>
            <a:spLocks noGrp="1"/>
          </p:cNvSpPr>
          <p:nvPr>
            <p:ph type="sldNum" sz="quarter" idx="12"/>
          </p:nvPr>
        </p:nvSpPr>
        <p:spPr>
          <a:xfrm>
            <a:off x="6553200" y="6245225"/>
            <a:ext cx="2133600" cy="476250"/>
          </a:xfrm>
        </p:spPr>
        <p:txBody>
          <a:bodyPr/>
          <a:lstStyle>
            <a:lvl1pPr>
              <a:defRPr/>
            </a:lvl1pPr>
          </a:lstStyle>
          <a:p>
            <a:fld id="{CA57CA8B-B1A6-4007-83DC-491C06617C89}" type="slidenum">
              <a:rPr lang="it-IT" altLang="it-IT">
                <a:solidFill>
                  <a:srgbClr val="000000"/>
                </a:solidFill>
              </a:rPr>
              <a:pPr/>
              <a:t>‹N›</a:t>
            </a:fld>
            <a:endParaRPr lang="it-IT" altLang="it-IT">
              <a:solidFill>
                <a:srgbClr val="000000"/>
              </a:solidFill>
            </a:endParaRPr>
          </a:p>
        </p:txBody>
      </p:sp>
    </p:spTree>
    <p:extLst>
      <p:ext uri="{BB962C8B-B14F-4D97-AF65-F5344CB8AC3E}">
        <p14:creationId xmlns:p14="http://schemas.microsoft.com/office/powerpoint/2010/main" val="18534661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lum/>
          </a:blip>
          <a:srcRect/>
          <a:stretch>
            <a:fillRect l="-12000" r="-12000"/>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it-IT" altLang="it-IT"/>
              <a:t>Fare clic per modificare lo stile del titolo</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it-IT" altLang="it-IT"/>
              <a:t>Fare clic per modificare gli stili del testo dello schema</a:t>
            </a:r>
          </a:p>
          <a:p>
            <a:pPr lvl="1"/>
            <a:r>
              <a:rPr lang="it-IT" altLang="it-IT"/>
              <a:t>Secondo livello</a:t>
            </a:r>
          </a:p>
          <a:p>
            <a:pPr lvl="2"/>
            <a:r>
              <a:rPr lang="it-IT" altLang="it-IT"/>
              <a:t>Terzo livello</a:t>
            </a:r>
          </a:p>
          <a:p>
            <a:pPr lvl="3"/>
            <a:r>
              <a:rPr lang="it-IT" altLang="it-IT"/>
              <a:t>Quarto livello</a:t>
            </a:r>
          </a:p>
          <a:p>
            <a:pPr lvl="4"/>
            <a:r>
              <a:rPr lang="it-IT" altLang="it-IT"/>
              <a:t>Quinto livello</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it-IT" altLang="it-IT">
              <a:solidFill>
                <a:srgbClr val="000000"/>
              </a:solidFill>
              <a:ea typeface="Arial Unicode MS" panose="020B0604020202020204" pitchFamily="34" charset="-128"/>
              <a:cs typeface="Arial Unicode MS" panose="020B0604020202020204" pitchFamily="34" charset="-128"/>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it-IT" altLang="it-IT">
              <a:solidFill>
                <a:srgbClr val="000000"/>
              </a:solidFill>
              <a:ea typeface="Arial Unicode MS" panose="020B0604020202020204" pitchFamily="34" charset="-128"/>
              <a:cs typeface="Arial Unicode MS" panose="020B0604020202020204" pitchFamily="34" charset="-128"/>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683E76D2-E38E-40B1-A074-4812202BEC30}" type="slidenum">
              <a:rPr lang="it-IT" altLang="it-IT" smtClean="0">
                <a:solidFill>
                  <a:srgbClr val="000000"/>
                </a:solidFill>
                <a:ea typeface="Arial Unicode MS" panose="020B0604020202020204" pitchFamily="34" charset="-128"/>
                <a:cs typeface="Arial Unicode MS" panose="020B0604020202020204" pitchFamily="34" charset="-128"/>
              </a:rPr>
              <a:pPr fontAlgn="base">
                <a:spcBef>
                  <a:spcPct val="0"/>
                </a:spcBef>
                <a:spcAft>
                  <a:spcPct val="0"/>
                </a:spcAft>
              </a:pPr>
              <a:t>‹N›</a:t>
            </a:fld>
            <a:endParaRPr lang="it-IT" altLang="it-IT">
              <a:solidFill>
                <a:srgbClr val="000000"/>
              </a:solidFill>
              <a:ea typeface="Arial Unicode MS" panose="020B0604020202020204" pitchFamily="34" charset="-128"/>
              <a:cs typeface="Arial Unicode MS" panose="020B0604020202020204" pitchFamily="34" charset="-128"/>
            </a:endParaRPr>
          </a:p>
        </p:txBody>
      </p:sp>
    </p:spTree>
    <p:extLst>
      <p:ext uri="{BB962C8B-B14F-4D97-AF65-F5344CB8AC3E}">
        <p14:creationId xmlns:p14="http://schemas.microsoft.com/office/powerpoint/2010/main" val="167155657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l="-3000" r="-3000"/>
          </a:stretch>
        </a:blip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a:xfrm>
            <a:off x="0" y="0"/>
            <a:ext cx="9144000" cy="6858000"/>
          </a:xfrm>
          <a:noFill/>
        </p:spPr>
        <p:txBody>
          <a:bodyPr/>
          <a:lstStyle/>
          <a:p>
            <a:br>
              <a:rPr lang="it-IT" altLang="it-IT" sz="3600" dirty="0"/>
            </a:br>
            <a:r>
              <a:rPr lang="it-IT" altLang="it-IT" sz="1400" dirty="0">
                <a:solidFill>
                  <a:schemeClr val="tx1"/>
                </a:solidFill>
              </a:rPr>
              <a:t>.</a:t>
            </a:r>
            <a:br>
              <a:rPr lang="it-IT" altLang="it-IT" sz="3600" dirty="0">
                <a:solidFill>
                  <a:schemeClr val="tx1"/>
                </a:solidFill>
              </a:rPr>
            </a:br>
            <a:r>
              <a:rPr lang="it-IT" altLang="it-IT" sz="1200" b="1" dirty="0">
                <a:solidFill>
                  <a:schemeClr val="bg1"/>
                </a:solidFill>
                <a:latin typeface="Bookman Old Style" panose="02050604050505020204" pitchFamily="18" charset="0"/>
              </a:rPr>
              <a:t>IL CENTURIONE</a:t>
            </a:r>
            <a:br>
              <a:rPr lang="it-IT" altLang="it-IT" sz="3600" b="1" dirty="0">
                <a:solidFill>
                  <a:schemeClr val="bg1"/>
                </a:solidFill>
                <a:effectLst>
                  <a:outerShdw blurRad="38100" dist="38100" dir="2700000" algn="tl">
                    <a:schemeClr val="bg1"/>
                  </a:outerShdw>
                </a:effectLst>
                <a:latin typeface="Bookman Old Style" panose="02050604050505020204" pitchFamily="18" charset="0"/>
              </a:rPr>
            </a:br>
            <a:r>
              <a:rPr lang="it-IT" altLang="it-IT" sz="3600" b="1" dirty="0">
                <a:solidFill>
                  <a:schemeClr val="bg1"/>
                </a:solidFill>
                <a:effectLst>
                  <a:glow rad="127000">
                    <a:schemeClr val="tx1"/>
                  </a:glow>
                </a:effectLst>
                <a:latin typeface="Bookman Old Style" panose="02050604050505020204" pitchFamily="18" charset="0"/>
              </a:rPr>
              <a:t>Venne un giorno in cui un uomo </a:t>
            </a:r>
            <a:br>
              <a:rPr lang="it-IT" altLang="it-IT" sz="3600" b="1" dirty="0">
                <a:solidFill>
                  <a:schemeClr val="bg1"/>
                </a:solidFill>
                <a:effectLst>
                  <a:glow rad="127000">
                    <a:schemeClr val="tx1"/>
                  </a:glow>
                </a:effectLst>
                <a:latin typeface="Bookman Old Style" panose="02050604050505020204" pitchFamily="18" charset="0"/>
              </a:rPr>
            </a:br>
            <a:r>
              <a:rPr lang="it-IT" altLang="it-IT" sz="3600" b="1" dirty="0">
                <a:solidFill>
                  <a:schemeClr val="bg1"/>
                </a:solidFill>
                <a:effectLst>
                  <a:glow rad="127000">
                    <a:schemeClr val="tx1"/>
                  </a:glow>
                </a:effectLst>
                <a:latin typeface="Bookman Old Style" panose="02050604050505020204" pitchFamily="18" charset="0"/>
              </a:rPr>
              <a:t>andò incontro a Gesù, </a:t>
            </a:r>
            <a:br>
              <a:rPr lang="it-IT" altLang="it-IT" sz="3600" b="1" dirty="0">
                <a:solidFill>
                  <a:schemeClr val="bg1"/>
                </a:solidFill>
                <a:effectLst>
                  <a:glow rad="127000">
                    <a:schemeClr val="tx1"/>
                  </a:glow>
                </a:effectLst>
                <a:latin typeface="Bookman Old Style" panose="02050604050505020204" pitchFamily="18" charset="0"/>
              </a:rPr>
            </a:br>
            <a:r>
              <a:rPr lang="it-IT" altLang="it-IT" sz="3600" b="1" dirty="0">
                <a:solidFill>
                  <a:schemeClr val="bg1"/>
                </a:solidFill>
                <a:effectLst>
                  <a:glow rad="127000">
                    <a:schemeClr val="tx1"/>
                  </a:glow>
                </a:effectLst>
                <a:latin typeface="Bookman Old Style" panose="02050604050505020204" pitchFamily="18" charset="0"/>
              </a:rPr>
              <a:t>era un uomo straniero</a:t>
            </a:r>
            <a:br>
              <a:rPr lang="it-IT" altLang="it-IT" sz="3600" b="1" dirty="0">
                <a:solidFill>
                  <a:schemeClr val="bg1"/>
                </a:solidFill>
                <a:effectLst>
                  <a:glow rad="127000">
                    <a:schemeClr val="tx1"/>
                  </a:glow>
                </a:effectLst>
                <a:latin typeface="Bookman Old Style" panose="02050604050505020204" pitchFamily="18" charset="0"/>
              </a:rPr>
            </a:br>
            <a:r>
              <a:rPr lang="it-IT" altLang="it-IT" sz="3600" b="1" dirty="0">
                <a:solidFill>
                  <a:schemeClr val="bg1"/>
                </a:solidFill>
                <a:effectLst>
                  <a:glow rad="127000">
                    <a:schemeClr val="tx1"/>
                  </a:glow>
                </a:effectLst>
                <a:latin typeface="Bookman Old Style" panose="02050604050505020204" pitchFamily="18" charset="0"/>
              </a:rPr>
              <a:t>che viveva laggiù, </a:t>
            </a:r>
            <a:br>
              <a:rPr lang="it-IT" altLang="it-IT" sz="3600" b="1" dirty="0">
                <a:solidFill>
                  <a:schemeClr val="bg1"/>
                </a:solidFill>
                <a:effectLst>
                  <a:glow rad="127000">
                    <a:schemeClr val="tx1"/>
                  </a:glow>
                </a:effectLst>
                <a:latin typeface="Bookman Old Style" panose="02050604050505020204" pitchFamily="18" charset="0"/>
              </a:rPr>
            </a:br>
            <a:r>
              <a:rPr lang="it-IT" altLang="it-IT" sz="3600" b="1" dirty="0">
                <a:solidFill>
                  <a:schemeClr val="bg1"/>
                </a:solidFill>
                <a:effectLst>
                  <a:glow rad="127000">
                    <a:schemeClr val="tx1"/>
                  </a:glow>
                </a:effectLst>
                <a:latin typeface="Bookman Old Style" panose="02050604050505020204" pitchFamily="18" charset="0"/>
              </a:rPr>
              <a:t>molto amato da tutti</a:t>
            </a:r>
            <a:br>
              <a:rPr lang="it-IT" altLang="it-IT" sz="3600" b="1" dirty="0">
                <a:solidFill>
                  <a:schemeClr val="bg1"/>
                </a:solidFill>
                <a:effectLst>
                  <a:glow rad="127000">
                    <a:schemeClr val="tx1"/>
                  </a:glow>
                </a:effectLst>
                <a:latin typeface="Bookman Old Style" panose="02050604050505020204" pitchFamily="18" charset="0"/>
              </a:rPr>
            </a:br>
            <a:r>
              <a:rPr lang="it-IT" altLang="it-IT" sz="3600" b="1" dirty="0">
                <a:solidFill>
                  <a:schemeClr val="bg1"/>
                </a:solidFill>
                <a:effectLst>
                  <a:glow rad="127000">
                    <a:schemeClr val="tx1"/>
                  </a:glow>
                </a:effectLst>
                <a:latin typeface="Bookman Old Style" panose="02050604050505020204" pitchFamily="18" charset="0"/>
              </a:rPr>
              <a:t>per le Sue virtù. </a:t>
            </a:r>
            <a:br>
              <a:rPr lang="it-IT" altLang="it-IT" sz="3600" b="1" dirty="0">
                <a:solidFill>
                  <a:schemeClr val="bg1"/>
                </a:solidFill>
                <a:effectLst>
                  <a:glow rad="127000">
                    <a:schemeClr val="tx1"/>
                  </a:glow>
                </a:effectLst>
                <a:latin typeface="Bookman Old Style" panose="02050604050505020204" pitchFamily="18" charset="0"/>
              </a:rPr>
            </a:br>
            <a:r>
              <a:rPr lang="it-IT" altLang="it-IT" sz="3600" b="1" dirty="0">
                <a:solidFill>
                  <a:schemeClr val="bg1"/>
                </a:solidFill>
                <a:effectLst>
                  <a:glow rad="127000">
                    <a:schemeClr val="tx1"/>
                  </a:glow>
                </a:effectLst>
                <a:latin typeface="Bookman Old Style" panose="02050604050505020204" pitchFamily="18" charset="0"/>
              </a:rPr>
              <a:t>Ho sentito parlare così tanto di Te </a:t>
            </a:r>
            <a:br>
              <a:rPr lang="it-IT" altLang="it-IT" sz="3600" b="1" dirty="0">
                <a:solidFill>
                  <a:schemeClr val="bg1"/>
                </a:solidFill>
                <a:effectLst>
                  <a:glow rad="127000">
                    <a:schemeClr val="tx1"/>
                  </a:glow>
                </a:effectLst>
                <a:latin typeface="Bookman Old Style" panose="02050604050505020204" pitchFamily="18" charset="0"/>
              </a:rPr>
            </a:br>
            <a:r>
              <a:rPr lang="it-IT" altLang="it-IT" sz="3600" b="1" dirty="0">
                <a:solidFill>
                  <a:schemeClr val="bg1"/>
                </a:solidFill>
                <a:effectLst>
                  <a:glow rad="127000">
                    <a:schemeClr val="tx1"/>
                  </a:glow>
                </a:effectLst>
                <a:latin typeface="Bookman Old Style" panose="02050604050505020204" pitchFamily="18" charset="0"/>
              </a:rPr>
              <a:t>ho il mio servo che muore</a:t>
            </a:r>
            <a:br>
              <a:rPr lang="it-IT" altLang="it-IT" sz="3600" b="1" dirty="0">
                <a:solidFill>
                  <a:schemeClr val="bg1"/>
                </a:solidFill>
                <a:effectLst>
                  <a:glow rad="127000">
                    <a:schemeClr val="tx1"/>
                  </a:glow>
                </a:effectLst>
                <a:latin typeface="Bookman Old Style" panose="02050604050505020204" pitchFamily="18" charset="0"/>
              </a:rPr>
            </a:br>
            <a:r>
              <a:rPr lang="it-IT" altLang="it-IT" sz="3600" b="1" dirty="0">
                <a:solidFill>
                  <a:schemeClr val="bg1"/>
                </a:solidFill>
                <a:effectLst>
                  <a:glow rad="127000">
                    <a:schemeClr val="tx1"/>
                  </a:glow>
                </a:effectLst>
                <a:latin typeface="Bookman Old Style" panose="02050604050505020204" pitchFamily="18" charset="0"/>
              </a:rPr>
              <a:t>ed io so che non c’è </a:t>
            </a:r>
            <a:br>
              <a:rPr lang="it-IT" altLang="it-IT" sz="3600" b="1" dirty="0">
                <a:solidFill>
                  <a:schemeClr val="bg1"/>
                </a:solidFill>
                <a:effectLst>
                  <a:glow rad="127000">
                    <a:schemeClr val="tx1"/>
                  </a:glow>
                </a:effectLst>
                <a:latin typeface="Bookman Old Style" panose="02050604050505020204" pitchFamily="18" charset="0"/>
              </a:rPr>
            </a:br>
            <a:r>
              <a:rPr lang="it-IT" altLang="it-IT" sz="3600" b="1" dirty="0">
                <a:solidFill>
                  <a:schemeClr val="bg1"/>
                </a:solidFill>
                <a:effectLst>
                  <a:glow rad="127000">
                    <a:schemeClr val="tx1"/>
                  </a:glow>
                </a:effectLst>
                <a:latin typeface="Bookman Old Style" panose="02050604050505020204" pitchFamily="18" charset="0"/>
              </a:rPr>
              <a:t>uno che può salvarlo all’infuori di Te </a:t>
            </a:r>
            <a:br>
              <a:rPr lang="it-IT" altLang="it-IT" sz="3600" b="1" dirty="0">
                <a:solidFill>
                  <a:schemeClr val="bg1"/>
                </a:solidFill>
                <a:effectLst>
                  <a:glow rad="127000">
                    <a:schemeClr val="tx1"/>
                  </a:glow>
                </a:effectLst>
                <a:latin typeface="Bookman Old Style" panose="02050604050505020204" pitchFamily="18" charset="0"/>
              </a:rPr>
            </a:br>
            <a:br>
              <a:rPr lang="it-IT" altLang="it-IT" sz="3600" b="1" dirty="0">
                <a:solidFill>
                  <a:schemeClr val="bg1"/>
                </a:solidFill>
                <a:effectLst>
                  <a:glow rad="127000">
                    <a:schemeClr val="tx1"/>
                  </a:glow>
                </a:effectLst>
                <a:latin typeface="Bookman Old Style" panose="02050604050505020204" pitchFamily="18" charset="0"/>
              </a:rPr>
            </a:br>
            <a:endParaRPr lang="it-IT" altLang="it-IT" sz="3600" b="1" dirty="0">
              <a:solidFill>
                <a:schemeClr val="bg1"/>
              </a:solidFill>
              <a:effectLst>
                <a:glow rad="127000">
                  <a:schemeClr val="tx1"/>
                </a:glow>
              </a:effectLst>
              <a:latin typeface="Bookman Old Style" panose="02050604050505020204" pitchFamily="18" charset="0"/>
            </a:endParaRPr>
          </a:p>
        </p:txBody>
      </p:sp>
    </p:spTree>
    <p:extLst>
      <p:ext uri="{BB962C8B-B14F-4D97-AF65-F5344CB8AC3E}">
        <p14:creationId xmlns:p14="http://schemas.microsoft.com/office/powerpoint/2010/main" val="34251681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l="-3000" r="-3000"/>
          </a:stretch>
        </a:blip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a:xfrm>
            <a:off x="0" y="0"/>
            <a:ext cx="9144000" cy="6858000"/>
          </a:xfrm>
          <a:noFill/>
        </p:spPr>
        <p:txBody>
          <a:bodyPr/>
          <a:lstStyle/>
          <a:p>
            <a:r>
              <a:rPr lang="it-IT" altLang="it-IT" sz="4000" b="1" dirty="0">
                <a:solidFill>
                  <a:schemeClr val="bg1"/>
                </a:solidFill>
                <a:effectLst>
                  <a:glow rad="127000">
                    <a:schemeClr val="tx1"/>
                  </a:glow>
                </a:effectLst>
                <a:latin typeface="Bookman Old Style" panose="02050604050505020204" pitchFamily="18" charset="0"/>
              </a:rPr>
              <a:t>lo Ti prego Signore </a:t>
            </a:r>
            <a:br>
              <a:rPr lang="it-IT" altLang="it-IT" sz="4000" b="1" dirty="0">
                <a:solidFill>
                  <a:schemeClr val="bg1"/>
                </a:solidFill>
                <a:effectLst>
                  <a:glow rad="127000">
                    <a:schemeClr val="tx1"/>
                  </a:glow>
                </a:effectLst>
                <a:latin typeface="Bookman Old Style" panose="02050604050505020204" pitchFamily="18" charset="0"/>
              </a:rPr>
            </a:br>
            <a:r>
              <a:rPr lang="it-IT" altLang="it-IT" sz="4000" b="1" dirty="0">
                <a:solidFill>
                  <a:schemeClr val="bg1"/>
                </a:solidFill>
                <a:effectLst>
                  <a:glow rad="127000">
                    <a:schemeClr val="tx1"/>
                  </a:glow>
                </a:effectLst>
                <a:latin typeface="Bookman Old Style" panose="02050604050505020204" pitchFamily="18" charset="0"/>
              </a:rPr>
              <a:t>non entrare da me, </a:t>
            </a:r>
            <a:br>
              <a:rPr lang="it-IT" altLang="it-IT" sz="4000" b="1" dirty="0">
                <a:solidFill>
                  <a:schemeClr val="bg1"/>
                </a:solidFill>
                <a:effectLst>
                  <a:glow rad="127000">
                    <a:schemeClr val="tx1"/>
                  </a:glow>
                </a:effectLst>
                <a:latin typeface="Bookman Old Style" panose="02050604050505020204" pitchFamily="18" charset="0"/>
              </a:rPr>
            </a:br>
            <a:r>
              <a:rPr lang="it-IT" altLang="it-IT" sz="4000" b="1" dirty="0">
                <a:solidFill>
                  <a:schemeClr val="bg1"/>
                </a:solidFill>
                <a:effectLst>
                  <a:glow rad="127000">
                    <a:schemeClr val="tx1"/>
                  </a:glow>
                </a:effectLst>
                <a:latin typeface="Bookman Old Style" panose="02050604050505020204" pitchFamily="18" charset="0"/>
              </a:rPr>
              <a:t>perché sai che il mio cuore </a:t>
            </a:r>
            <a:br>
              <a:rPr lang="it-IT" altLang="it-IT" sz="4000" b="1" dirty="0">
                <a:solidFill>
                  <a:schemeClr val="bg1"/>
                </a:solidFill>
                <a:effectLst>
                  <a:glow rad="127000">
                    <a:schemeClr val="tx1"/>
                  </a:glow>
                </a:effectLst>
                <a:latin typeface="Bookman Old Style" panose="02050604050505020204" pitchFamily="18" charset="0"/>
              </a:rPr>
            </a:br>
            <a:r>
              <a:rPr lang="it-IT" altLang="it-IT" sz="4000" b="1" dirty="0">
                <a:solidFill>
                  <a:schemeClr val="bg1"/>
                </a:solidFill>
                <a:effectLst>
                  <a:glow rad="127000">
                    <a:schemeClr val="tx1"/>
                  </a:glow>
                </a:effectLst>
                <a:latin typeface="Bookman Old Style" panose="02050604050505020204" pitchFamily="18" charset="0"/>
              </a:rPr>
              <a:t>non è degno di Te </a:t>
            </a:r>
            <a:br>
              <a:rPr lang="it-IT" altLang="it-IT" sz="4000" b="1" dirty="0">
                <a:solidFill>
                  <a:schemeClr val="bg1"/>
                </a:solidFill>
                <a:effectLst>
                  <a:glow rad="127000">
                    <a:schemeClr val="tx1"/>
                  </a:glow>
                </a:effectLst>
                <a:latin typeface="Bookman Old Style" panose="02050604050505020204" pitchFamily="18" charset="0"/>
              </a:rPr>
            </a:br>
            <a:r>
              <a:rPr lang="it-IT" altLang="it-IT" sz="4000" b="1" dirty="0">
                <a:solidFill>
                  <a:schemeClr val="bg1"/>
                </a:solidFill>
                <a:effectLst>
                  <a:glow rad="127000">
                    <a:schemeClr val="tx1"/>
                  </a:glow>
                </a:effectLst>
                <a:latin typeface="Bookman Old Style" panose="02050604050505020204" pitchFamily="18" charset="0"/>
              </a:rPr>
              <a:t>ma con una parola </a:t>
            </a:r>
            <a:br>
              <a:rPr lang="it-IT" altLang="it-IT" sz="4000" b="1" dirty="0">
                <a:solidFill>
                  <a:schemeClr val="bg1"/>
                </a:solidFill>
                <a:effectLst>
                  <a:glow rad="127000">
                    <a:schemeClr val="tx1"/>
                  </a:glow>
                </a:effectLst>
                <a:latin typeface="Bookman Old Style" panose="02050604050505020204" pitchFamily="18" charset="0"/>
              </a:rPr>
            </a:br>
            <a:r>
              <a:rPr lang="it-IT" altLang="it-IT" sz="4000" b="1" dirty="0">
                <a:solidFill>
                  <a:schemeClr val="bg1"/>
                </a:solidFill>
                <a:effectLst>
                  <a:glow rad="127000">
                    <a:schemeClr val="tx1"/>
                  </a:glow>
                </a:effectLst>
                <a:latin typeface="Bookman Old Style" panose="02050604050505020204" pitchFamily="18" charset="0"/>
              </a:rPr>
              <a:t>sono certo Signore, </a:t>
            </a:r>
            <a:br>
              <a:rPr lang="it-IT" altLang="it-IT" sz="4000" b="1" dirty="0">
                <a:solidFill>
                  <a:schemeClr val="bg1"/>
                </a:solidFill>
                <a:effectLst>
                  <a:glow rad="127000">
                    <a:schemeClr val="tx1"/>
                  </a:glow>
                </a:effectLst>
                <a:latin typeface="Bookman Old Style" panose="02050604050505020204" pitchFamily="18" charset="0"/>
              </a:rPr>
            </a:br>
            <a:r>
              <a:rPr lang="it-IT" altLang="it-IT" sz="4000" b="1" dirty="0">
                <a:solidFill>
                  <a:schemeClr val="bg1"/>
                </a:solidFill>
                <a:effectLst>
                  <a:glow rad="127000">
                    <a:schemeClr val="tx1"/>
                  </a:glow>
                </a:effectLst>
                <a:latin typeface="Bookman Old Style" panose="02050604050505020204" pitchFamily="18" charset="0"/>
              </a:rPr>
              <a:t>Tu potrai guarire </a:t>
            </a:r>
            <a:br>
              <a:rPr lang="it-IT" altLang="it-IT" sz="4000" b="1" dirty="0">
                <a:solidFill>
                  <a:schemeClr val="bg1"/>
                </a:solidFill>
                <a:effectLst>
                  <a:glow rad="127000">
                    <a:schemeClr val="tx1"/>
                  </a:glow>
                </a:effectLst>
                <a:latin typeface="Bookman Old Style" panose="02050604050505020204" pitchFamily="18" charset="0"/>
              </a:rPr>
            </a:br>
            <a:r>
              <a:rPr lang="it-IT" altLang="it-IT" sz="4000" b="1" dirty="0">
                <a:solidFill>
                  <a:schemeClr val="bg1"/>
                </a:solidFill>
                <a:effectLst>
                  <a:glow rad="127000">
                    <a:schemeClr val="tx1"/>
                  </a:glow>
                </a:effectLst>
                <a:latin typeface="Bookman Old Style" panose="02050604050505020204" pitchFamily="18" charset="0"/>
              </a:rPr>
              <a:t>questo mio servitore</a:t>
            </a:r>
            <a:br>
              <a:rPr lang="it-IT" altLang="it-IT" sz="4800" b="1" dirty="0">
                <a:solidFill>
                  <a:schemeClr val="bg1"/>
                </a:solidFill>
                <a:effectLst>
                  <a:glow rad="127000">
                    <a:schemeClr val="tx1"/>
                  </a:glow>
                </a:effectLst>
                <a:latin typeface="Bookman Old Style" panose="02050604050505020204" pitchFamily="18" charset="0"/>
              </a:rPr>
            </a:br>
            <a:endParaRPr lang="it-IT" altLang="it-IT" sz="4000" b="1" dirty="0">
              <a:solidFill>
                <a:schemeClr val="bg1"/>
              </a:solidFill>
              <a:effectLst>
                <a:glow rad="127000">
                  <a:schemeClr val="tx1"/>
                </a:glow>
              </a:effectLst>
              <a:latin typeface="Bookman Old Style" panose="02050604050505020204" pitchFamily="18" charset="0"/>
            </a:endParaRPr>
          </a:p>
        </p:txBody>
      </p:sp>
    </p:spTree>
    <p:extLst>
      <p:ext uri="{BB962C8B-B14F-4D97-AF65-F5344CB8AC3E}">
        <p14:creationId xmlns:p14="http://schemas.microsoft.com/office/powerpoint/2010/main" val="10234418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l="-3000" r="-3000"/>
          </a:stretch>
        </a:blip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a:xfrm>
            <a:off x="0" y="0"/>
            <a:ext cx="9144000" cy="6669360"/>
          </a:xfrm>
          <a:noFill/>
        </p:spPr>
        <p:txBody>
          <a:bodyPr/>
          <a:lstStyle/>
          <a:p>
            <a:r>
              <a:rPr lang="it-IT" altLang="it-IT" sz="3600" b="1" dirty="0">
                <a:solidFill>
                  <a:schemeClr val="bg1"/>
                </a:solidFill>
                <a:effectLst>
                  <a:glow rad="127000">
                    <a:schemeClr val="tx1"/>
                  </a:glow>
                </a:effectLst>
                <a:latin typeface="Bookman Old Style" panose="02050604050505020204" pitchFamily="18" charset="0"/>
              </a:rPr>
              <a:t>Perché anch’io sono un uomo </a:t>
            </a:r>
            <a:br>
              <a:rPr lang="it-IT" altLang="it-IT" sz="3600" b="1" dirty="0">
                <a:solidFill>
                  <a:schemeClr val="bg1"/>
                </a:solidFill>
                <a:effectLst>
                  <a:glow rad="127000">
                    <a:schemeClr val="tx1"/>
                  </a:glow>
                </a:effectLst>
                <a:latin typeface="Bookman Old Style" panose="02050604050505020204" pitchFamily="18" charset="0"/>
              </a:rPr>
            </a:br>
            <a:r>
              <a:rPr lang="it-IT" altLang="it-IT" sz="3600" b="1" dirty="0">
                <a:solidFill>
                  <a:schemeClr val="bg1"/>
                </a:solidFill>
                <a:effectLst>
                  <a:glow rad="127000">
                    <a:schemeClr val="tx1"/>
                  </a:glow>
                </a:effectLst>
                <a:latin typeface="Bookman Old Style" panose="02050604050505020204" pitchFamily="18" charset="0"/>
              </a:rPr>
              <a:t>che sa quello che fa </a:t>
            </a:r>
            <a:br>
              <a:rPr lang="it-IT" altLang="it-IT" sz="3600" b="1" dirty="0">
                <a:solidFill>
                  <a:schemeClr val="bg1"/>
                </a:solidFill>
                <a:effectLst>
                  <a:glow rad="127000">
                    <a:schemeClr val="tx1"/>
                  </a:glow>
                </a:effectLst>
                <a:latin typeface="Bookman Old Style" panose="02050604050505020204" pitchFamily="18" charset="0"/>
              </a:rPr>
            </a:br>
            <a:r>
              <a:rPr lang="it-IT" altLang="it-IT" sz="3600" b="1" dirty="0">
                <a:solidFill>
                  <a:schemeClr val="bg1"/>
                </a:solidFill>
                <a:effectLst>
                  <a:glow rad="127000">
                    <a:schemeClr val="tx1"/>
                  </a:glow>
                </a:effectLst>
                <a:latin typeface="Bookman Old Style" panose="02050604050505020204" pitchFamily="18" charset="0"/>
              </a:rPr>
              <a:t>e se dico a un soldato: </a:t>
            </a:r>
            <a:br>
              <a:rPr lang="it-IT" altLang="it-IT" sz="3600" b="1" dirty="0">
                <a:solidFill>
                  <a:schemeClr val="bg1"/>
                </a:solidFill>
                <a:effectLst>
                  <a:glow rad="127000">
                    <a:schemeClr val="tx1"/>
                  </a:glow>
                </a:effectLst>
                <a:latin typeface="Bookman Old Style" panose="02050604050505020204" pitchFamily="18" charset="0"/>
              </a:rPr>
            </a:br>
            <a:r>
              <a:rPr lang="it-IT" altLang="it-IT" sz="3600" b="1" dirty="0">
                <a:solidFill>
                  <a:schemeClr val="bg1"/>
                </a:solidFill>
                <a:effectLst>
                  <a:glow rad="127000">
                    <a:schemeClr val="tx1"/>
                  </a:glow>
                </a:effectLst>
                <a:latin typeface="Bookman Old Style" panose="02050604050505020204" pitchFamily="18" charset="0"/>
              </a:rPr>
              <a:t>“Devi andare!” Egli va </a:t>
            </a:r>
            <a:br>
              <a:rPr lang="it-IT" altLang="it-IT" sz="3600" b="1" dirty="0">
                <a:solidFill>
                  <a:schemeClr val="bg1"/>
                </a:solidFill>
                <a:effectLst>
                  <a:glow rad="127000">
                    <a:schemeClr val="tx1"/>
                  </a:glow>
                </a:effectLst>
                <a:latin typeface="Bookman Old Style" panose="02050604050505020204" pitchFamily="18" charset="0"/>
              </a:rPr>
            </a:br>
            <a:r>
              <a:rPr lang="it-IT" altLang="it-IT" sz="3600" b="1" dirty="0">
                <a:solidFill>
                  <a:schemeClr val="bg1"/>
                </a:solidFill>
                <a:effectLst>
                  <a:glow rad="127000">
                    <a:schemeClr val="tx1"/>
                  </a:glow>
                </a:effectLst>
                <a:latin typeface="Bookman Old Style" panose="02050604050505020204" pitchFamily="18" charset="0"/>
              </a:rPr>
              <a:t>e al mio servo: </a:t>
            </a:r>
            <a:br>
              <a:rPr lang="it-IT" altLang="it-IT" sz="3600" b="1" dirty="0">
                <a:solidFill>
                  <a:schemeClr val="bg1"/>
                </a:solidFill>
                <a:effectLst>
                  <a:glow rad="127000">
                    <a:schemeClr val="tx1"/>
                  </a:glow>
                </a:effectLst>
                <a:latin typeface="Bookman Old Style" panose="02050604050505020204" pitchFamily="18" charset="0"/>
              </a:rPr>
            </a:br>
            <a:r>
              <a:rPr lang="it-IT" altLang="it-IT" sz="3600" b="1" dirty="0">
                <a:solidFill>
                  <a:schemeClr val="bg1"/>
                </a:solidFill>
                <a:effectLst>
                  <a:glow rad="127000">
                    <a:schemeClr val="tx1"/>
                  </a:glow>
                </a:effectLst>
                <a:latin typeface="Bookman Old Style" panose="02050604050505020204" pitchFamily="18" charset="0"/>
              </a:rPr>
              <a:t>“Fa’ questo!” Quello pure lo fa. </a:t>
            </a:r>
            <a:br>
              <a:rPr lang="it-IT" altLang="it-IT" sz="3600" b="1" dirty="0">
                <a:solidFill>
                  <a:schemeClr val="bg1"/>
                </a:solidFill>
                <a:effectLst>
                  <a:glow rad="127000">
                    <a:schemeClr val="tx1"/>
                  </a:glow>
                </a:effectLst>
                <a:latin typeface="Bookman Old Style" panose="02050604050505020204" pitchFamily="18" charset="0"/>
              </a:rPr>
            </a:br>
            <a:r>
              <a:rPr lang="it-IT" altLang="it-IT" sz="3600" b="1" dirty="0">
                <a:solidFill>
                  <a:schemeClr val="bg1"/>
                </a:solidFill>
                <a:effectLst>
                  <a:glow rad="127000">
                    <a:schemeClr val="tx1"/>
                  </a:glow>
                </a:effectLst>
                <a:latin typeface="Bookman Old Style" panose="02050604050505020204" pitchFamily="18" charset="0"/>
              </a:rPr>
              <a:t>Non esiste in Israele una fede così, </a:t>
            </a:r>
            <a:br>
              <a:rPr lang="it-IT" altLang="it-IT" sz="3600" b="1" dirty="0">
                <a:solidFill>
                  <a:schemeClr val="bg1"/>
                </a:solidFill>
                <a:effectLst>
                  <a:glow rad="127000">
                    <a:schemeClr val="tx1"/>
                  </a:glow>
                </a:effectLst>
                <a:latin typeface="Bookman Old Style" panose="02050604050505020204" pitchFamily="18" charset="0"/>
              </a:rPr>
            </a:br>
            <a:r>
              <a:rPr lang="it-IT" altLang="it-IT" sz="3600" b="1" dirty="0">
                <a:solidFill>
                  <a:schemeClr val="bg1"/>
                </a:solidFill>
                <a:effectLst>
                  <a:glow rad="127000">
                    <a:schemeClr val="tx1"/>
                  </a:glow>
                </a:effectLst>
                <a:latin typeface="Bookman Old Style" panose="02050604050505020204" pitchFamily="18" charset="0"/>
              </a:rPr>
              <a:t>disse allora il Signore</a:t>
            </a:r>
            <a:br>
              <a:rPr lang="it-IT" altLang="it-IT" sz="3600" b="1" dirty="0">
                <a:solidFill>
                  <a:schemeClr val="bg1"/>
                </a:solidFill>
                <a:effectLst>
                  <a:glow rad="127000">
                    <a:schemeClr val="tx1"/>
                  </a:glow>
                </a:effectLst>
                <a:latin typeface="Bookman Old Style" panose="02050604050505020204" pitchFamily="18" charset="0"/>
              </a:rPr>
            </a:br>
            <a:r>
              <a:rPr lang="it-IT" altLang="it-IT" sz="3600" b="1" dirty="0">
                <a:solidFill>
                  <a:schemeClr val="bg1"/>
                </a:solidFill>
                <a:effectLst>
                  <a:glow rad="127000">
                    <a:schemeClr val="tx1"/>
                  </a:glow>
                </a:effectLst>
                <a:latin typeface="Bookman Old Style" panose="02050604050505020204" pitchFamily="18" charset="0"/>
              </a:rPr>
              <a:t>rivolgendosi a chi </a:t>
            </a:r>
            <a:br>
              <a:rPr lang="it-IT" altLang="it-IT" sz="3600" b="1" dirty="0">
                <a:solidFill>
                  <a:schemeClr val="bg1"/>
                </a:solidFill>
                <a:effectLst>
                  <a:glow rad="127000">
                    <a:schemeClr val="tx1"/>
                  </a:glow>
                </a:effectLst>
                <a:latin typeface="Bookman Old Style" panose="02050604050505020204" pitchFamily="18" charset="0"/>
              </a:rPr>
            </a:br>
            <a:r>
              <a:rPr lang="it-IT" altLang="it-IT" sz="3600" b="1" dirty="0">
                <a:solidFill>
                  <a:schemeClr val="bg1"/>
                </a:solidFill>
                <a:effectLst>
                  <a:glow rad="127000">
                    <a:schemeClr val="tx1"/>
                  </a:glow>
                </a:effectLst>
                <a:latin typeface="Bookman Old Style" panose="02050604050505020204" pitchFamily="18" charset="0"/>
              </a:rPr>
              <a:t>stava lì ad ascoltare</a:t>
            </a:r>
            <a:br>
              <a:rPr lang="it-IT" altLang="it-IT" sz="3600" b="1" dirty="0">
                <a:solidFill>
                  <a:schemeClr val="bg1"/>
                </a:solidFill>
                <a:effectLst>
                  <a:glow rad="127000">
                    <a:schemeClr val="tx1"/>
                  </a:glow>
                </a:effectLst>
                <a:latin typeface="Bookman Old Style" panose="02050604050505020204" pitchFamily="18" charset="0"/>
              </a:rPr>
            </a:br>
            <a:r>
              <a:rPr lang="it-IT" altLang="it-IT" sz="3600" b="1" dirty="0">
                <a:solidFill>
                  <a:schemeClr val="bg1"/>
                </a:solidFill>
                <a:effectLst>
                  <a:glow rad="127000">
                    <a:schemeClr val="tx1"/>
                  </a:glow>
                </a:effectLst>
                <a:latin typeface="Bookman Old Style" panose="02050604050505020204" pitchFamily="18" charset="0"/>
              </a:rPr>
              <a:t>e quel servo guarì</a:t>
            </a:r>
            <a:endParaRPr lang="it-IT" altLang="it-IT" sz="4000" b="1" dirty="0">
              <a:solidFill>
                <a:schemeClr val="bg1"/>
              </a:solidFill>
              <a:effectLst>
                <a:glow rad="127000">
                  <a:schemeClr val="tx1"/>
                </a:glow>
              </a:effectLst>
              <a:latin typeface="Bookman Old Style" panose="02050604050505020204" pitchFamily="18" charset="0"/>
            </a:endParaRPr>
          </a:p>
        </p:txBody>
      </p:sp>
    </p:spTree>
    <p:extLst>
      <p:ext uri="{BB962C8B-B14F-4D97-AF65-F5344CB8AC3E}">
        <p14:creationId xmlns:p14="http://schemas.microsoft.com/office/powerpoint/2010/main" val="8068532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l="-3000" r="-3000"/>
          </a:stretch>
        </a:blip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a:xfrm>
            <a:off x="0" y="0"/>
            <a:ext cx="9144000" cy="6858000"/>
          </a:xfrm>
          <a:noFill/>
        </p:spPr>
        <p:txBody>
          <a:bodyPr/>
          <a:lstStyle/>
          <a:p>
            <a:r>
              <a:rPr lang="it-IT" altLang="it-IT" sz="4000" b="1" dirty="0">
                <a:solidFill>
                  <a:schemeClr val="bg1"/>
                </a:solidFill>
                <a:effectLst>
                  <a:glow rad="127000">
                    <a:schemeClr val="tx1"/>
                  </a:glow>
                </a:effectLst>
                <a:latin typeface="Bookman Old Style" panose="02050604050505020204" pitchFamily="18" charset="0"/>
              </a:rPr>
              <a:t>lo Ti prego Signore </a:t>
            </a:r>
            <a:br>
              <a:rPr lang="it-IT" altLang="it-IT" sz="4000" b="1" dirty="0">
                <a:solidFill>
                  <a:schemeClr val="bg1"/>
                </a:solidFill>
                <a:effectLst>
                  <a:glow rad="127000">
                    <a:schemeClr val="tx1"/>
                  </a:glow>
                </a:effectLst>
                <a:latin typeface="Bookman Old Style" panose="02050604050505020204" pitchFamily="18" charset="0"/>
              </a:rPr>
            </a:br>
            <a:r>
              <a:rPr lang="it-IT" altLang="it-IT" sz="4000" b="1" dirty="0">
                <a:solidFill>
                  <a:schemeClr val="bg1"/>
                </a:solidFill>
                <a:effectLst>
                  <a:glow rad="127000">
                    <a:schemeClr val="tx1"/>
                  </a:glow>
                </a:effectLst>
                <a:latin typeface="Bookman Old Style" panose="02050604050505020204" pitchFamily="18" charset="0"/>
              </a:rPr>
              <a:t>non entrare da me, </a:t>
            </a:r>
            <a:br>
              <a:rPr lang="it-IT" altLang="it-IT" sz="4000" b="1" dirty="0">
                <a:solidFill>
                  <a:schemeClr val="bg1"/>
                </a:solidFill>
                <a:effectLst>
                  <a:glow rad="127000">
                    <a:schemeClr val="tx1"/>
                  </a:glow>
                </a:effectLst>
                <a:latin typeface="Bookman Old Style" panose="02050604050505020204" pitchFamily="18" charset="0"/>
              </a:rPr>
            </a:br>
            <a:r>
              <a:rPr lang="it-IT" altLang="it-IT" sz="4000" b="1" dirty="0">
                <a:solidFill>
                  <a:schemeClr val="bg1"/>
                </a:solidFill>
                <a:effectLst>
                  <a:glow rad="127000">
                    <a:schemeClr val="tx1"/>
                  </a:glow>
                </a:effectLst>
                <a:latin typeface="Bookman Old Style" panose="02050604050505020204" pitchFamily="18" charset="0"/>
              </a:rPr>
              <a:t>perché sai che il mio cuore </a:t>
            </a:r>
            <a:br>
              <a:rPr lang="it-IT" altLang="it-IT" sz="4000" b="1" dirty="0">
                <a:solidFill>
                  <a:schemeClr val="bg1"/>
                </a:solidFill>
                <a:effectLst>
                  <a:glow rad="127000">
                    <a:schemeClr val="tx1"/>
                  </a:glow>
                </a:effectLst>
                <a:latin typeface="Bookman Old Style" panose="02050604050505020204" pitchFamily="18" charset="0"/>
              </a:rPr>
            </a:br>
            <a:r>
              <a:rPr lang="it-IT" altLang="it-IT" sz="4000" b="1" dirty="0">
                <a:solidFill>
                  <a:schemeClr val="bg1"/>
                </a:solidFill>
                <a:effectLst>
                  <a:glow rad="127000">
                    <a:schemeClr val="tx1"/>
                  </a:glow>
                </a:effectLst>
                <a:latin typeface="Bookman Old Style" panose="02050604050505020204" pitchFamily="18" charset="0"/>
              </a:rPr>
              <a:t>non è degno di Te </a:t>
            </a:r>
            <a:br>
              <a:rPr lang="it-IT" altLang="it-IT" sz="4000" b="1" dirty="0">
                <a:solidFill>
                  <a:schemeClr val="bg1"/>
                </a:solidFill>
                <a:effectLst>
                  <a:glow rad="127000">
                    <a:schemeClr val="tx1"/>
                  </a:glow>
                </a:effectLst>
                <a:latin typeface="Bookman Old Style" panose="02050604050505020204" pitchFamily="18" charset="0"/>
              </a:rPr>
            </a:br>
            <a:r>
              <a:rPr lang="it-IT" altLang="it-IT" sz="4000" b="1" dirty="0">
                <a:solidFill>
                  <a:schemeClr val="bg1"/>
                </a:solidFill>
                <a:effectLst>
                  <a:glow rad="127000">
                    <a:schemeClr val="tx1"/>
                  </a:glow>
                </a:effectLst>
                <a:latin typeface="Bookman Old Style" panose="02050604050505020204" pitchFamily="18" charset="0"/>
              </a:rPr>
              <a:t>ma con una parola </a:t>
            </a:r>
            <a:br>
              <a:rPr lang="it-IT" altLang="it-IT" sz="4000" b="1" dirty="0">
                <a:solidFill>
                  <a:schemeClr val="bg1"/>
                </a:solidFill>
                <a:effectLst>
                  <a:glow rad="127000">
                    <a:schemeClr val="tx1"/>
                  </a:glow>
                </a:effectLst>
                <a:latin typeface="Bookman Old Style" panose="02050604050505020204" pitchFamily="18" charset="0"/>
              </a:rPr>
            </a:br>
            <a:r>
              <a:rPr lang="it-IT" altLang="it-IT" sz="4000" b="1" dirty="0">
                <a:solidFill>
                  <a:schemeClr val="bg1"/>
                </a:solidFill>
                <a:effectLst>
                  <a:glow rad="127000">
                    <a:schemeClr val="tx1"/>
                  </a:glow>
                </a:effectLst>
                <a:latin typeface="Bookman Old Style" panose="02050604050505020204" pitchFamily="18" charset="0"/>
              </a:rPr>
              <a:t>sono certo Signore, </a:t>
            </a:r>
            <a:br>
              <a:rPr lang="it-IT" altLang="it-IT" sz="4000" b="1" dirty="0">
                <a:solidFill>
                  <a:schemeClr val="bg1"/>
                </a:solidFill>
                <a:effectLst>
                  <a:glow rad="127000">
                    <a:schemeClr val="tx1"/>
                  </a:glow>
                </a:effectLst>
                <a:latin typeface="Bookman Old Style" panose="02050604050505020204" pitchFamily="18" charset="0"/>
              </a:rPr>
            </a:br>
            <a:r>
              <a:rPr lang="it-IT" altLang="it-IT" sz="4000" b="1" dirty="0">
                <a:solidFill>
                  <a:schemeClr val="bg1"/>
                </a:solidFill>
                <a:effectLst>
                  <a:glow rad="127000">
                    <a:schemeClr val="tx1"/>
                  </a:glow>
                </a:effectLst>
                <a:latin typeface="Bookman Old Style" panose="02050604050505020204" pitchFamily="18" charset="0"/>
              </a:rPr>
              <a:t>Tu potrai guarire </a:t>
            </a:r>
            <a:br>
              <a:rPr lang="it-IT" altLang="it-IT" sz="4000" b="1" dirty="0">
                <a:solidFill>
                  <a:schemeClr val="bg1"/>
                </a:solidFill>
                <a:effectLst>
                  <a:glow rad="127000">
                    <a:schemeClr val="tx1"/>
                  </a:glow>
                </a:effectLst>
                <a:latin typeface="Bookman Old Style" panose="02050604050505020204" pitchFamily="18" charset="0"/>
              </a:rPr>
            </a:br>
            <a:r>
              <a:rPr lang="it-IT" altLang="it-IT" sz="4000" b="1" dirty="0">
                <a:solidFill>
                  <a:schemeClr val="bg1"/>
                </a:solidFill>
                <a:effectLst>
                  <a:glow rad="127000">
                    <a:schemeClr val="tx1"/>
                  </a:glow>
                </a:effectLst>
                <a:latin typeface="Bookman Old Style" panose="02050604050505020204" pitchFamily="18" charset="0"/>
              </a:rPr>
              <a:t>questo mio servitore</a:t>
            </a:r>
            <a:br>
              <a:rPr lang="it-IT" altLang="it-IT" b="1" dirty="0">
                <a:solidFill>
                  <a:schemeClr val="bg1"/>
                </a:solidFill>
                <a:effectLst>
                  <a:glow rad="127000">
                    <a:schemeClr val="tx1"/>
                  </a:glow>
                </a:effectLst>
                <a:latin typeface="Bookman Old Style" panose="02050604050505020204" pitchFamily="18" charset="0"/>
              </a:rPr>
            </a:br>
            <a:br>
              <a:rPr lang="it-IT" altLang="it-IT" sz="4800" b="1" dirty="0">
                <a:solidFill>
                  <a:schemeClr val="bg1"/>
                </a:solidFill>
                <a:effectLst>
                  <a:glow rad="127000">
                    <a:schemeClr val="tx1"/>
                  </a:glow>
                </a:effectLst>
                <a:latin typeface="Bookman Old Style" panose="02050604050505020204" pitchFamily="18" charset="0"/>
              </a:rPr>
            </a:br>
            <a:endParaRPr lang="it-IT" altLang="it-IT" sz="4000" b="1" dirty="0">
              <a:solidFill>
                <a:schemeClr val="bg1"/>
              </a:solidFill>
              <a:effectLst>
                <a:glow rad="127000">
                  <a:schemeClr val="tx1"/>
                </a:glow>
              </a:effectLst>
              <a:latin typeface="Bookman Old Style" panose="02050604050505020204" pitchFamily="18" charset="0"/>
            </a:endParaRPr>
          </a:p>
        </p:txBody>
      </p:sp>
    </p:spTree>
    <p:extLst>
      <p:ext uri="{BB962C8B-B14F-4D97-AF65-F5344CB8AC3E}">
        <p14:creationId xmlns:p14="http://schemas.microsoft.com/office/powerpoint/2010/main" val="5981596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l="-3000" r="-3000"/>
          </a:stretch>
        </a:blip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a:xfrm>
            <a:off x="0" y="0"/>
            <a:ext cx="9144000" cy="6858000"/>
          </a:xfrm>
          <a:noFill/>
        </p:spPr>
        <p:txBody>
          <a:bodyPr/>
          <a:lstStyle/>
          <a:p>
            <a:r>
              <a:rPr lang="it-IT" altLang="it-IT" sz="4000" b="1" dirty="0">
                <a:solidFill>
                  <a:schemeClr val="bg1"/>
                </a:solidFill>
                <a:effectLst>
                  <a:glow rad="127000">
                    <a:schemeClr val="tx1"/>
                  </a:glow>
                </a:effectLst>
                <a:latin typeface="Bookman Old Style" panose="02050604050505020204" pitchFamily="18" charset="0"/>
              </a:rPr>
              <a:t>lo ti prego Signore </a:t>
            </a:r>
            <a:br>
              <a:rPr lang="it-IT" altLang="it-IT" sz="4000" b="1" dirty="0">
                <a:solidFill>
                  <a:schemeClr val="bg1"/>
                </a:solidFill>
                <a:effectLst>
                  <a:glow rad="127000">
                    <a:schemeClr val="tx1"/>
                  </a:glow>
                </a:effectLst>
                <a:latin typeface="Bookman Old Style" panose="02050604050505020204" pitchFamily="18" charset="0"/>
              </a:rPr>
            </a:br>
            <a:r>
              <a:rPr lang="it-IT" altLang="it-IT" sz="4000" b="1" dirty="0">
                <a:solidFill>
                  <a:schemeClr val="bg1"/>
                </a:solidFill>
                <a:effectLst>
                  <a:glow rad="127000">
                    <a:schemeClr val="tx1"/>
                  </a:glow>
                </a:effectLst>
                <a:latin typeface="Bookman Old Style" panose="02050604050505020204" pitchFamily="18" charset="0"/>
              </a:rPr>
              <a:t>entra dentro il mio cuore </a:t>
            </a:r>
            <a:br>
              <a:rPr lang="it-IT" altLang="it-IT" sz="4000" b="1" dirty="0">
                <a:solidFill>
                  <a:schemeClr val="bg1"/>
                </a:solidFill>
                <a:effectLst>
                  <a:glow rad="127000">
                    <a:schemeClr val="tx1"/>
                  </a:glow>
                </a:effectLst>
                <a:latin typeface="Bookman Old Style" panose="02050604050505020204" pitchFamily="18" charset="0"/>
              </a:rPr>
            </a:br>
            <a:r>
              <a:rPr lang="it-IT" altLang="it-IT" sz="4000" b="1" dirty="0">
                <a:solidFill>
                  <a:schemeClr val="bg1"/>
                </a:solidFill>
                <a:effectLst>
                  <a:glow rad="127000">
                    <a:schemeClr val="tx1"/>
                  </a:glow>
                </a:effectLst>
                <a:latin typeface="Bookman Old Style" panose="02050604050505020204" pitchFamily="18" charset="0"/>
              </a:rPr>
              <a:t>  non ho altri al mondo</a:t>
            </a:r>
            <a:br>
              <a:rPr lang="it-IT" altLang="it-IT" sz="4000" b="1" dirty="0">
                <a:solidFill>
                  <a:schemeClr val="bg1"/>
                </a:solidFill>
                <a:effectLst>
                  <a:glow rad="127000">
                    <a:schemeClr val="tx1"/>
                  </a:glow>
                </a:effectLst>
                <a:latin typeface="Bookman Old Style" panose="02050604050505020204" pitchFamily="18" charset="0"/>
              </a:rPr>
            </a:br>
            <a:r>
              <a:rPr lang="it-IT" altLang="it-IT" sz="4000" b="1" dirty="0">
                <a:solidFill>
                  <a:schemeClr val="bg1"/>
                </a:solidFill>
                <a:effectLst>
                  <a:glow rad="127000">
                    <a:schemeClr val="tx1"/>
                  </a:glow>
                </a:effectLst>
                <a:latin typeface="Bookman Old Style" panose="02050604050505020204" pitchFamily="18" charset="0"/>
              </a:rPr>
              <a:t>all’infuori di Te! </a:t>
            </a:r>
            <a:br>
              <a:rPr lang="it-IT" altLang="it-IT" sz="4000" b="1" dirty="0">
                <a:solidFill>
                  <a:schemeClr val="bg1"/>
                </a:solidFill>
                <a:effectLst>
                  <a:glow rad="127000">
                    <a:schemeClr val="tx1"/>
                  </a:glow>
                </a:effectLst>
                <a:latin typeface="Bookman Old Style" panose="02050604050505020204" pitchFamily="18" charset="0"/>
              </a:rPr>
            </a:br>
            <a:r>
              <a:rPr lang="it-IT" altLang="it-IT" sz="4000" b="1" dirty="0">
                <a:solidFill>
                  <a:schemeClr val="bg1"/>
                </a:solidFill>
                <a:effectLst>
                  <a:glow rad="127000">
                    <a:schemeClr val="tx1"/>
                  </a:glow>
                </a:effectLst>
                <a:latin typeface="Bookman Old Style" panose="02050604050505020204" pitchFamily="18" charset="0"/>
              </a:rPr>
              <a:t>che mi sappia capire </a:t>
            </a:r>
            <a:br>
              <a:rPr lang="it-IT" altLang="it-IT" sz="4000" b="1" dirty="0">
                <a:solidFill>
                  <a:schemeClr val="bg1"/>
                </a:solidFill>
                <a:effectLst>
                  <a:glow rad="127000">
                    <a:schemeClr val="tx1"/>
                  </a:glow>
                </a:effectLst>
                <a:latin typeface="Bookman Old Style" panose="02050604050505020204" pitchFamily="18" charset="0"/>
              </a:rPr>
            </a:br>
            <a:r>
              <a:rPr lang="it-IT" altLang="it-IT" sz="4000" b="1" dirty="0">
                <a:solidFill>
                  <a:schemeClr val="bg1"/>
                </a:solidFill>
                <a:effectLst>
                  <a:glow rad="127000">
                    <a:schemeClr val="tx1"/>
                  </a:glow>
                </a:effectLst>
                <a:latin typeface="Bookman Old Style" panose="02050604050505020204" pitchFamily="18" charset="0"/>
              </a:rPr>
              <a:t>che mi sappia guarire, </a:t>
            </a:r>
            <a:br>
              <a:rPr lang="it-IT" altLang="it-IT" sz="4000" b="1" dirty="0">
                <a:solidFill>
                  <a:schemeClr val="bg1"/>
                </a:solidFill>
                <a:effectLst>
                  <a:glow rad="127000">
                    <a:schemeClr val="tx1"/>
                  </a:glow>
                </a:effectLst>
                <a:latin typeface="Bookman Old Style" panose="02050604050505020204" pitchFamily="18" charset="0"/>
              </a:rPr>
            </a:br>
            <a:r>
              <a:rPr lang="it-IT" altLang="it-IT" sz="4000" b="1" dirty="0">
                <a:solidFill>
                  <a:schemeClr val="bg1"/>
                </a:solidFill>
                <a:effectLst>
                  <a:glow rad="127000">
                    <a:schemeClr val="tx1"/>
                  </a:glow>
                </a:effectLst>
                <a:latin typeface="Bookman Old Style" panose="02050604050505020204" pitchFamily="18" charset="0"/>
              </a:rPr>
              <a:t>fa’ che cresca ogni giorno </a:t>
            </a:r>
            <a:br>
              <a:rPr lang="it-IT" altLang="it-IT" sz="4000" b="1" dirty="0">
                <a:solidFill>
                  <a:schemeClr val="bg1"/>
                </a:solidFill>
                <a:effectLst>
                  <a:glow rad="127000">
                    <a:schemeClr val="tx1"/>
                  </a:glow>
                </a:effectLst>
                <a:latin typeface="Bookman Old Style" panose="02050604050505020204" pitchFamily="18" charset="0"/>
              </a:rPr>
            </a:br>
            <a:r>
              <a:rPr lang="it-IT" altLang="it-IT" sz="4000" b="1" dirty="0">
                <a:solidFill>
                  <a:schemeClr val="bg1"/>
                </a:solidFill>
                <a:effectLst>
                  <a:glow rad="127000">
                    <a:schemeClr val="tx1"/>
                  </a:glow>
                </a:effectLst>
                <a:latin typeface="Bookman Old Style" panose="02050604050505020204" pitchFamily="18" charset="0"/>
              </a:rPr>
              <a:t>la mia fede per Te</a:t>
            </a:r>
            <a:br>
              <a:rPr lang="it-IT" altLang="it-IT" sz="4000" b="1" dirty="0">
                <a:solidFill>
                  <a:schemeClr val="bg1"/>
                </a:solidFill>
                <a:effectLst>
                  <a:glow rad="127000">
                    <a:schemeClr val="tx1"/>
                  </a:glow>
                </a:effectLst>
                <a:latin typeface="Bookman Old Style" panose="02050604050505020204" pitchFamily="18" charset="0"/>
              </a:rPr>
            </a:br>
            <a:br>
              <a:rPr lang="it-IT" altLang="it-IT" sz="4000" b="1" dirty="0">
                <a:solidFill>
                  <a:schemeClr val="bg1"/>
                </a:solidFill>
                <a:effectLst>
                  <a:glow rad="127000">
                    <a:schemeClr val="tx1"/>
                  </a:glow>
                </a:effectLst>
                <a:latin typeface="Bookman Old Style" panose="02050604050505020204" pitchFamily="18" charset="0"/>
              </a:rPr>
            </a:br>
            <a:r>
              <a:rPr lang="it-IT" altLang="it-IT" sz="2400" b="1" dirty="0">
                <a:solidFill>
                  <a:schemeClr val="bg1"/>
                </a:solidFill>
                <a:effectLst>
                  <a:glow rad="127000">
                    <a:schemeClr val="tx1"/>
                  </a:glow>
                </a:effectLst>
                <a:latin typeface="Bookman Old Style" panose="02050604050505020204" pitchFamily="18" charset="0"/>
              </a:rPr>
              <a:t>fine</a:t>
            </a:r>
            <a:endParaRPr lang="it-IT" altLang="it-IT" sz="4000" b="1" dirty="0">
              <a:solidFill>
                <a:schemeClr val="bg1"/>
              </a:solidFill>
              <a:effectLst>
                <a:glow rad="127000">
                  <a:schemeClr val="tx1"/>
                </a:glow>
              </a:effectLst>
              <a:latin typeface="Bookman Old Style" panose="02050604050505020204" pitchFamily="18" charset="0"/>
            </a:endParaRPr>
          </a:p>
        </p:txBody>
      </p:sp>
    </p:spTree>
    <p:extLst>
      <p:ext uri="{BB962C8B-B14F-4D97-AF65-F5344CB8AC3E}">
        <p14:creationId xmlns:p14="http://schemas.microsoft.com/office/powerpoint/2010/main" val="4288566731"/>
      </p:ext>
    </p:extLst>
  </p:cSld>
  <p:clrMapOvr>
    <a:masterClrMapping/>
  </p:clrMapOvr>
</p:sld>
</file>

<file path=ppt/theme/theme1.xml><?xml version="1.0" encoding="utf-8"?>
<a:theme xmlns:a="http://schemas.openxmlformats.org/drawingml/2006/main" name="7_Struttura predefinita">
  <a:themeElements>
    <a:clrScheme name="Struttura predefinit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Struttura predefinita">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Struttura predefinit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Struttura predefinita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Struttura predefinita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Struttura predefinita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Struttura predefinita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Struttura predefinita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Struttura predefinita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Struttura predefinita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Struttura predefinita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Struttura predefinita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Struttura predefinita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Struttura predefinita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TotalTime>
  <Words>17</Words>
  <Application>Microsoft Office PowerPoint</Application>
  <PresentationFormat>Presentazione su schermo (4:3)</PresentationFormat>
  <Paragraphs>5</Paragraphs>
  <Slides>5</Slides>
  <Notes>0</Notes>
  <HiddenSlides>0</HiddenSlides>
  <MMClips>0</MMClips>
  <ScaleCrop>false</ScaleCrop>
  <HeadingPairs>
    <vt:vector size="6" baseType="variant">
      <vt:variant>
        <vt:lpstr>Caratteri utilizzati</vt:lpstr>
      </vt:variant>
      <vt:variant>
        <vt:i4>2</vt:i4>
      </vt:variant>
      <vt:variant>
        <vt:lpstr>Tema</vt:lpstr>
      </vt:variant>
      <vt:variant>
        <vt:i4>1</vt:i4>
      </vt:variant>
      <vt:variant>
        <vt:lpstr>Titoli diapositive</vt:lpstr>
      </vt:variant>
      <vt:variant>
        <vt:i4>5</vt:i4>
      </vt:variant>
    </vt:vector>
  </HeadingPairs>
  <TitlesOfParts>
    <vt:vector size="8" baseType="lpstr">
      <vt:lpstr>Arial</vt:lpstr>
      <vt:lpstr>Bookman Old Style</vt:lpstr>
      <vt:lpstr>7_Struttura predefinita</vt:lpstr>
      <vt:lpstr> . IL CENTURIONE Venne un giorno in cui un uomo  andò incontro a Gesù,  era un uomo straniero che viveva laggiù,  molto amato da tutti per le Sue virtù.  Ho sentito parlare così tanto di Te  ho il mio servo che muore ed io so che non c’è  uno che può salvarlo all’infuori di Te   </vt:lpstr>
      <vt:lpstr>lo Ti prego Signore  non entrare da me,  perché sai che il mio cuore  non è degno di Te  ma con una parola  sono certo Signore,  Tu potrai guarire  questo mio servitore </vt:lpstr>
      <vt:lpstr>Perché anch’io sono un uomo  che sa quello che fa  e se dico a un soldato:  “Devi andare!” Egli va  e al mio servo:  “Fa’ questo!” Quello pure lo fa.  Non esiste in Israele una fede così,  disse allora il Signore rivolgendosi a chi  stava lì ad ascoltare e quel servo guarì</vt:lpstr>
      <vt:lpstr>lo Ti prego Signore  non entrare da me,  perché sai che il mio cuore  non è degno di Te  ma con una parola  sono certo Signore,  Tu potrai guarire  questo mio servitore  </vt:lpstr>
      <vt:lpstr>lo ti prego Signore  entra dentro il mio cuore    non ho altri al mondo all’infuori di Te!  che mi sappia capire  che mi sappia guarire,  fa’ che cresca ogni giorno  la mia fede per Te  fine</vt:lpstr>
    </vt:vector>
  </TitlesOfParts>
  <Company>Hewlett-Packard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 IL CENTURIONE  Venne un giorno in cui un uomo  andò incontro a Gesù,  era un uomo straniero  che viveva laggiù,  molto amato da tutti per le Sue virtù.  Ho sentito parlare così tanto di Te  ho il mio servo che muore ed io so che non c’è  uno che può salvarlo all’infuori di Te.   </dc:title>
  <dc:creator>Fedebetty Francioffi</dc:creator>
  <cp:lastModifiedBy>MSofficepro2929</cp:lastModifiedBy>
  <cp:revision>5</cp:revision>
  <dcterms:created xsi:type="dcterms:W3CDTF">2016-04-19T12:19:31Z</dcterms:created>
  <dcterms:modified xsi:type="dcterms:W3CDTF">2019-09-19T14:07:00Z</dcterms:modified>
</cp:coreProperties>
</file>