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527" r:id="rId2"/>
    <p:sldId id="528" r:id="rId3"/>
    <p:sldId id="529" r:id="rId4"/>
    <p:sldId id="530" r:id="rId5"/>
    <p:sldId id="531" r:id="rId6"/>
    <p:sldId id="53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3BAD49-A48A-4563-B5C2-6CC88B35CDD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517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37CD87-6F07-4070-8D9B-B4BA73FE3934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6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D68F78-77FE-4407-9A80-DCEED73DDF9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696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00952-E6B7-4CF0-A6AD-5D14F76F5B6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184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122CFD-0E03-46AE-98E3-57797054937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440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F9B17-C859-4EEE-9293-B6387FE97B9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314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B03962-5753-49A0-80D1-CA8111486DF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243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77075C-C7D8-4C4C-8455-E9E6C774584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955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F1FAA9-43F3-4023-A593-C44E3CA35AA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165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AD91C9-5762-485A-AF0C-6110FAE45A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37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C3EC25-BBE1-4641-A6B7-572D73E3867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4580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4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80DDE5-BA4E-4055-9193-1DF8B5AD6680}" type="slidenum">
              <a:rPr lang="it-IT" altLang="it-IT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13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364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1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E’ POTENTE</a:t>
            </a:r>
            <a:endParaRPr lang="it-IT" altLang="it-IT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lvl="0" eaLnBrk="1" hangingPunct="1">
              <a:buNone/>
            </a:pPr>
            <a:endParaRPr lang="it-IT" altLang="it-IT" sz="3600" b="1" dirty="0">
              <a:solidFill>
                <a:srgbClr val="FFFFFF"/>
              </a:solidFill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è potente, Lui non fallirà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Onnipotente Dio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Più di ciò che cerchiamo,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Più di ciò che chiediamo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è il nostro Dio</a:t>
            </a: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62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364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trionfò, Cristo il Salvator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Risuscitò, il nostro Dio è potente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suo nome noi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vinciam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il Signor nostro Dio è potente</a:t>
            </a: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2029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364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mi guida, lui è qui con me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aprirà una via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Più di ciò che sogniamo, Più di ciò che speriamo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Grande è il nostro Dio</a:t>
            </a: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922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364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trionfò, Cristo il Salvator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Risuscitò, il nostro Dio è potente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suo nome noi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vinciam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il Signor nostro Dio è potente</a:t>
            </a: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5725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536416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è il protettor, lui è qui con me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Non mi lascia mai, non mi lascia mai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Dio mi ama, con eterno amor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non fallirà mai,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non fallirà mai (x2)</a:t>
            </a: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3877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364"/>
            <a:ext cx="9144000" cy="4612944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12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trionfò, Cristo il Salvator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Risuscitò, il nostro Dio è potente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Nel suo nome noi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vinciam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Perché il Signor nostro Dio è potente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2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algn="ctr"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910437"/>
      </p:ext>
    </p:extLst>
  </p:cSld>
  <p:clrMapOvr>
    <a:masterClrMapping/>
  </p:clrMapOvr>
</p:sld>
</file>

<file path=ppt/theme/theme1.xml><?xml version="1.0" encoding="utf-8"?>
<a:theme xmlns:a="http://schemas.openxmlformats.org/drawingml/2006/main" name="2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Presentazione su schermo (4:3)</PresentationFormat>
  <Paragraphs>39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9" baseType="lpstr">
      <vt:lpstr>Arial</vt:lpstr>
      <vt:lpstr>Bookman Old Style</vt:lpstr>
      <vt:lpstr>2_Struttura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teresa intagliatore</dc:creator>
  <cp:lastModifiedBy>teresa intagliatore</cp:lastModifiedBy>
  <cp:revision>1</cp:revision>
  <dcterms:created xsi:type="dcterms:W3CDTF">2019-03-09T10:49:06Z</dcterms:created>
  <dcterms:modified xsi:type="dcterms:W3CDTF">2019-03-09T10:49:42Z</dcterms:modified>
</cp:coreProperties>
</file>