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6" autoAdjust="0"/>
    <p:restoredTop sz="94660"/>
  </p:normalViewPr>
  <p:slideViewPr>
    <p:cSldViewPr snapToGrid="0">
      <p:cViewPr varScale="1">
        <p:scale>
          <a:sx n="72" d="100"/>
          <a:sy n="72" d="100"/>
        </p:scale>
        <p:origin x="4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F4B975-35D0-4B7C-ACA7-ACD84229499E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584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632D87-FF29-4D91-A29C-D38AA54A0ECA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39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67BC53-873A-4D24-A9AB-85264AF695C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519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334467-DEF2-4748-90A4-C274CA14D7AE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479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2E3E5C-0A32-40F6-BC73-A0AF38E3A8A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387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FA20B2-B5D5-40A5-B3F1-9A6214EF797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595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659497-AEE1-4FC2-8765-EAA689F6989B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9619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EA35B1-E93F-48EA-9478-C60125877F4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341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B30DF4-1BF9-41CA-894D-F64BFE1B4CE8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207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AA1262-CBE1-4427-8ECC-E3650A8B0CAB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881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EB432E6-45E0-4127-B3A3-3D28DF5F76D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372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7422ACE-1DE8-41F0-B69C-5BA2328FE028}" type="slidenum">
              <a:rPr lang="it-IT" altLang="it-IT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5411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5"/>
          <p:cNvSpPr txBox="1">
            <a:spLocks noChangeArrowheads="1"/>
          </p:cNvSpPr>
          <p:nvPr/>
        </p:nvSpPr>
        <p:spPr bwMode="auto">
          <a:xfrm>
            <a:off x="0" y="2"/>
            <a:ext cx="9144000" cy="483209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b="1" i="1" dirty="0">
                <a:solidFill>
                  <a:srgbClr val="FFFFFF"/>
                </a:solidFill>
                <a:latin typeface="Bookman Old Style" panose="02050604050505020204" pitchFamily="18" charset="0"/>
              </a:rPr>
              <a:t>Ritorno a Te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 b="1" i="1" dirty="0">
              <a:solidFill>
                <a:srgbClr val="FFFFFF"/>
              </a:solidFill>
              <a:latin typeface="Bookman Old Style" panose="02050604050505020204" pitchFamily="18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Ritorno a Te, alla Tua presenza,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Ritorno a Te, al mio primo amor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Con tutto il mio cuor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io ti adoro Signore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con tutto il mio cuor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0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ritorno a Te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 sz="32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774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5"/>
          <p:cNvSpPr txBox="1">
            <a:spLocks noChangeArrowheads="1"/>
          </p:cNvSpPr>
          <p:nvPr/>
        </p:nvSpPr>
        <p:spPr bwMode="auto">
          <a:xfrm>
            <a:off x="0" y="2"/>
            <a:ext cx="9144000" cy="532453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it-IT" altLang="it-IT" sz="3200" b="1" dirty="0">
              <a:solidFill>
                <a:srgbClr val="FFFFFF"/>
              </a:solidFill>
              <a:effectLst>
                <a:glow rad="127000">
                  <a:srgbClr val="000000"/>
                </a:glow>
              </a:effectLst>
              <a:latin typeface="Bookman Old Style" panose="02050604050505020204" pitchFamily="18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Per dirti Ti amo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per dirti Ti adoro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per darti il mio amore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per darti il mio cuore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 Sei la mia vita,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Tu Sei la mia forza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it-IT" altLang="it-IT" sz="4400" b="1" dirty="0">
                <a:solidFill>
                  <a:srgbClr val="FFFFFF"/>
                </a:solidFill>
                <a:effectLst>
                  <a:glow rad="127000">
                    <a:srgbClr val="000000"/>
                  </a:glow>
                </a:effectLst>
                <a:latin typeface="Bookman Old Style" panose="02050604050505020204" pitchFamily="18" charset="0"/>
              </a:rPr>
              <a:t>Signor</a:t>
            </a:r>
          </a:p>
        </p:txBody>
      </p:sp>
    </p:spTree>
    <p:extLst>
      <p:ext uri="{BB962C8B-B14F-4D97-AF65-F5344CB8AC3E}">
        <p14:creationId xmlns:p14="http://schemas.microsoft.com/office/powerpoint/2010/main" val="514608550"/>
      </p:ext>
    </p:extLst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66</Words>
  <Application>Microsoft Office PowerPoint</Application>
  <PresentationFormat>Presentazione su schermo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5" baseType="lpstr">
      <vt:lpstr>Arial</vt:lpstr>
      <vt:lpstr>Bookman Old Style</vt:lpstr>
      <vt:lpstr>Struttura predefinita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chiesa@ccbassisi.it</dc:creator>
  <cp:lastModifiedBy> </cp:lastModifiedBy>
  <cp:revision>3</cp:revision>
  <dcterms:created xsi:type="dcterms:W3CDTF">2016-12-31T15:58:51Z</dcterms:created>
  <dcterms:modified xsi:type="dcterms:W3CDTF">2018-08-08T08:38:35Z</dcterms:modified>
</cp:coreProperties>
</file>