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8"/>
  </p:notesMasterIdLst>
  <p:sldIdLst>
    <p:sldId id="500" r:id="rId2"/>
    <p:sldId id="511" r:id="rId3"/>
    <p:sldId id="512" r:id="rId4"/>
    <p:sldId id="513" r:id="rId5"/>
    <p:sldId id="514" r:id="rId6"/>
    <p:sldId id="515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52" autoAdjust="0"/>
    <p:restoredTop sz="93362" autoAdjust="0"/>
  </p:normalViewPr>
  <p:slideViewPr>
    <p:cSldViewPr snapToGrid="0">
      <p:cViewPr varScale="1">
        <p:scale>
          <a:sx n="68" d="100"/>
          <a:sy n="68" d="100"/>
        </p:scale>
        <p:origin x="738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70CFA7-0DB9-4632-A106-761CA5486752}" type="datetimeFigureOut">
              <a:rPr lang="it-IT" smtClean="0"/>
              <a:t>20/09/2018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0E24C7-5BC0-478B-99DF-53345EA1095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7710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FCC12-9826-40F7-BBEF-2729F465A753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1CE4DCC-058B-4E57-B889-DBA16B2317C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1752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FCC12-9826-40F7-BBEF-2729F465A753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1CE4DCC-058B-4E57-B889-DBA16B2317C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59643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FCC12-9826-40F7-BBEF-2729F465A753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1CE4DCC-058B-4E57-B889-DBA16B2317C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04652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FCC12-9826-40F7-BBEF-2729F465A753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1CE4DCC-058B-4E57-B889-DBA16B2317C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121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FCC12-9826-40F7-BBEF-2729F465A753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1CE4DCC-058B-4E57-B889-DBA16B2317C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894038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FCC12-9826-40F7-BBEF-2729F465A753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1CE4DCC-058B-4E57-B889-DBA16B2317C6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Arial Unicode MS" pitchFamily="34" charset="-128"/>
                <a:cs typeface="Arial Unicode MS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56459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15E29-AD0F-4689-832C-B270A5D41C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78759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A494F-03E0-4AA4-A3AB-2301DE54E0D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9364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1D0B2-EAAC-4994-97D5-A114DC1167D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7644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E0F23-553D-451A-B4DC-2FC481621F9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6602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0D7FB-328F-4A36-B444-E3C7EB3BC39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36964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06D6D3-ACA9-44B4-9316-5EA7D53FCEA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3572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336D8-4B59-4D5F-8AE9-0B1F831D07B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2199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E1E76-8089-4470-87DC-30BA8219C80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4793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93465-A810-4E1C-BEBE-459CDF57B4B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916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2BC86-97E8-4B8F-B609-3E14F045872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2379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828B8-DE96-48D6-9EEB-0A02DADB399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468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F53F07-E47F-4AD6-8FD3-F24089497597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559242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4614" y="32050"/>
            <a:ext cx="9144000" cy="4863509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magnifico nome è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8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Sei la Parola dal principio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Uno con l’Altissimo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Nella creazione la tua gloria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Rivelata in Te Gesù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8350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4614" y="32050"/>
            <a:ext cx="9144000" cy="4863509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è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8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magnifico nome è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magnifico nome è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nome di Gesù mio Re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magnifico nome è Incomparabile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magnifico nome è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suo nome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9717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4614" y="32050"/>
            <a:ext cx="9144000" cy="4863509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8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 averci più vicino,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sei sceso in terra qui tra noi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Perdonati dal tuo amore,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cosa ci dividerà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386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689319"/>
            <a:ext cx="9144000" cy="4863509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magnifico nome è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magnifico nome è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nome di Gesù mio Re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magnifico nome è Incomparabile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magnifico nome è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suo nome </a:t>
            </a: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(x2)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192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4863509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0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0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0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0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0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0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La morte è vinta,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velo è spezzato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La tomba è vuota per sempre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cielo proclama, la tua gloria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Perché sei risorto, mio Gesù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Senza rivali, Senza eguali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Ora e per sempre regnerai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Tuo è il regno, tua è la gloria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Tuo è il potere e autorità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(X2)</a:t>
            </a:r>
            <a:endParaRPr lang="it-IT" sz="48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519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997247"/>
            <a:ext cx="9144000" cy="4863509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potente nome è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potente nome è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nome di Gesù mio Re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potente nome è Incomparabile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potente nome è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suo nome </a:t>
            </a: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(x2)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2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fine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399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6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3760</TotalTime>
  <Words>195</Words>
  <Application>Microsoft Office PowerPoint</Application>
  <PresentationFormat>Presentazione su schermo (4:3)</PresentationFormat>
  <Paragraphs>69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</vt:lpstr>
      <vt:lpstr>Arial Unicode MS</vt:lpstr>
      <vt:lpstr>Bookman Old Style</vt:lpstr>
      <vt:lpstr>Calibri</vt:lpstr>
      <vt:lpstr>Times New Roman</vt:lpstr>
      <vt:lpstr>6_Tema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 </cp:lastModifiedBy>
  <cp:revision>584</cp:revision>
  <dcterms:created xsi:type="dcterms:W3CDTF">2017-01-07T14:31:03Z</dcterms:created>
  <dcterms:modified xsi:type="dcterms:W3CDTF">2018-09-20T14:45:13Z</dcterms:modified>
</cp:coreProperties>
</file>