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6199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4626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1697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7660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73178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655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8379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159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39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795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85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E0722-66AC-4AB2-B591-D02321C4F39A}" type="datetimeFigureOut">
              <a:rPr lang="it-IT" smtClean="0"/>
              <a:t>06/02/2019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1199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172278"/>
            <a:ext cx="9144000" cy="6685722"/>
          </a:xfrm>
        </p:spPr>
        <p:txBody>
          <a:bodyPr>
            <a:normAutofit/>
          </a:bodyPr>
          <a:lstStyle/>
          <a:p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te</a:t>
            </a:r>
          </a:p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te grazie noi rendiamo 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te il santissimo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te che hai donato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figlio tuo Gesù (x2)</a:t>
            </a:r>
          </a:p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917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172278"/>
            <a:ext cx="9144000" cy="6685722"/>
          </a:xfrm>
        </p:spPr>
        <p:txBody>
          <a:bodyPr>
            <a:normAutofit/>
          </a:bodyPr>
          <a:lstStyle/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si dica il debole son forte 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Dica il povero son ricco 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tutto ciò che ha fatto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per noi (x2)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te, grazie, Signor,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Gesù, a te</a:t>
            </a:r>
          </a:p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57910890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59</Words>
  <Application>Microsoft Office PowerPoint</Application>
  <PresentationFormat>Presentazione su schermo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teresa intagliatore</cp:lastModifiedBy>
  <cp:revision>5</cp:revision>
  <dcterms:created xsi:type="dcterms:W3CDTF">2017-11-10T16:33:13Z</dcterms:created>
  <dcterms:modified xsi:type="dcterms:W3CDTF">2019-02-06T09:21:04Z</dcterms:modified>
</cp:coreProperties>
</file>