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493" r:id="rId2"/>
    <p:sldId id="494" r:id="rId3"/>
    <p:sldId id="495" r:id="rId4"/>
    <p:sldId id="496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6BF03-476F-4A4A-9F68-2ED09E7C8C95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311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5925-FEEF-44BE-994D-EC33E20061D0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364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8E789-6353-4085-AA98-0B3B29C1C347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720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FA606-9E71-463D-91FD-6FFA4EFA6C85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711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EBBA-0475-4C88-81D7-4E30D76B27C5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537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84A68-7F44-4AFC-BDFF-E08D57FF3637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058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32167-A104-4374-B9DA-E53AD02C9887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64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A66D6-26D7-471C-94AD-65C519280FB2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345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9D701-F5C3-4915-8501-9C3697D53238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586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5E2C-C841-43DC-9766-ABE8196DABEC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969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437DD-2C2A-430D-A3B1-0F29207EC756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135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83E76D2-E38E-40B1-A074-4812202BEC30}" type="slidenum">
              <a:rPr lang="it-IT" altLang="it-IT" smtClean="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63140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1" y="0"/>
            <a:ext cx="9143999" cy="5760720"/>
          </a:xfrm>
        </p:spPr>
        <p:txBody>
          <a:bodyPr/>
          <a:lstStyle/>
          <a:p>
            <a:pPr marL="0" indent="0" algn="ctr">
              <a:spcBef>
                <a:spcPts val="600"/>
              </a:spcBef>
              <a:buNone/>
            </a:pPr>
            <a:r>
              <a:rPr lang="it-IT" altLang="it-IT" sz="1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Gridiamo a Dio</a:t>
            </a:r>
          </a:p>
          <a:p>
            <a:pPr marL="0" indent="0" algn="ctr">
              <a:spcBef>
                <a:spcPts val="600"/>
              </a:spcBef>
              <a:buNone/>
            </a:pPr>
            <a:endParaRPr lang="it-IT" altLang="it-IT" sz="3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Gesù mio, Signore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Nessuno è come te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sempre io, ricorderò 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Le meraviglie del tuo amor </a:t>
            </a:r>
          </a:p>
          <a:p>
            <a:pPr marL="0" indent="0" algn="ctr">
              <a:spcBef>
                <a:spcPts val="600"/>
              </a:spcBef>
              <a:buNone/>
            </a:pPr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Rifugio, sicuro, vicino a te troverò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Finché vivrò, mai smetterò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 lodare TE, mio Re!</a:t>
            </a:r>
            <a:endParaRPr lang="it-IT" altLang="it-IT" sz="3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864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0" y="225287"/>
            <a:ext cx="9144001" cy="5972175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Gridiamo a Dio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con forza cantiamo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Tutta la terra gioisca per Lui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Anche il creato si unisca a chi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Loda te, SALVATOR!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gioia anch’io lodo l’opera tua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dono il mio amore, 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dono il mio cuor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Le tue promesse son tutte per me, 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lo so! </a:t>
            </a:r>
          </a:p>
        </p:txBody>
      </p:sp>
    </p:spTree>
    <p:extLst>
      <p:ext uri="{BB962C8B-B14F-4D97-AF65-F5344CB8AC3E}">
        <p14:creationId xmlns:p14="http://schemas.microsoft.com/office/powerpoint/2010/main" val="3890374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2" y="111069"/>
            <a:ext cx="9143999" cy="6624735"/>
          </a:xfrm>
        </p:spPr>
        <p:txBody>
          <a:bodyPr/>
          <a:lstStyle/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Gesù mio, Signore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Nessuno è come te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sempre io, ricorderò 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Le meraviglie del tuo amor </a:t>
            </a:r>
          </a:p>
          <a:p>
            <a:pPr marL="0" indent="0" algn="ctr">
              <a:spcBef>
                <a:spcPts val="600"/>
              </a:spcBef>
              <a:buNone/>
            </a:pPr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Rifugio, sicuro, vicino a te troverò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Finché vivrò, mai smetterò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 lodare TE, mio Re!</a:t>
            </a:r>
            <a:endParaRPr lang="it-IT" altLang="it-IT" sz="3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439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0" y="278296"/>
            <a:ext cx="9144000" cy="685800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spcBef>
                <a:spcPts val="600"/>
              </a:spcBef>
              <a:buNone/>
            </a:pPr>
            <a:r>
              <a:rPr lang="it-IT" alt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Gridiamo a Dio e con forza cantiamo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Tutta la terra gioisca per Lui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Anche il creato si unisca a chi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Loda te, SALVATOR!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gioia anch’io lodo l’opera tua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dono il mio amore, 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dono il mio cuor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Le tue promesse son tutte per me, 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Le tue promesse son tutte per me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Le tue promesse son tutte per me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lo so! </a:t>
            </a:r>
          </a:p>
          <a:p>
            <a:pPr marL="0" indent="0" algn="ctr">
              <a:spcBef>
                <a:spcPts val="600"/>
              </a:spcBef>
              <a:buNone/>
            </a:pPr>
            <a:endParaRPr lang="it-IT" altLang="it-IT" sz="1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it-IT" altLang="it-IT" sz="1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3158179447"/>
      </p:ext>
    </p:extLst>
  </p:cSld>
  <p:clrMapOvr>
    <a:masterClrMapping/>
  </p:clrMapOvr>
</p:sld>
</file>

<file path=ppt/theme/theme1.xml><?xml version="1.0" encoding="utf-8"?>
<a:theme xmlns:a="http://schemas.openxmlformats.org/drawingml/2006/main" name="7_Struttura predefinita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200</Words>
  <Application>Microsoft Office PowerPoint</Application>
  <PresentationFormat>Presentazione su schermo (4:3)</PresentationFormat>
  <Paragraphs>41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Calibri Light</vt:lpstr>
      <vt:lpstr>7_Struttura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teresa intagliatore</cp:lastModifiedBy>
  <cp:revision>5</cp:revision>
  <dcterms:created xsi:type="dcterms:W3CDTF">2017-01-20T17:53:01Z</dcterms:created>
  <dcterms:modified xsi:type="dcterms:W3CDTF">2019-02-06T09:16:55Z</dcterms:modified>
</cp:coreProperties>
</file>