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FD4B7A-8553-4809-A2D3-A9B5185DD06B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7F1217-CE00-4243-8670-C1B36A38EC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1781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13B94BE-0273-4AB2-B435-D474182C86F1}" type="slidenum">
              <a:rPr lang="it-IT" altLang="it-IT">
                <a:solidFill>
                  <a:srgbClr val="000000"/>
                </a:solidFill>
              </a:rPr>
              <a:pPr eaLnBrk="1" hangingPunct="1"/>
              <a:t>1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97A81D68-F254-486C-8EDF-B96E2E3F5B9C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2945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13B94BE-0273-4AB2-B435-D474182C86F1}" type="slidenum">
              <a:rPr lang="it-IT" altLang="it-IT">
                <a:solidFill>
                  <a:srgbClr val="000000"/>
                </a:solidFill>
              </a:rPr>
              <a:pPr eaLnBrk="1" hangingPunct="1"/>
              <a:t>2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97A81D68-F254-486C-8EDF-B96E2E3F5B9C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0084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F6A7BA4-2ADB-4D9F-88DC-6B0E41493A2F}" type="slidenum">
              <a:rPr lang="it-IT" altLang="it-IT">
                <a:solidFill>
                  <a:srgbClr val="000000"/>
                </a:solidFill>
              </a:rPr>
              <a:pPr eaLnBrk="1" hangingPunct="1"/>
              <a:t>3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195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6BB5BA66-05B8-4872-A9FD-1970FB433603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3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19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819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2207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13B94BE-0273-4AB2-B435-D474182C86F1}" type="slidenum">
              <a:rPr lang="it-IT" altLang="it-IT">
                <a:solidFill>
                  <a:srgbClr val="000000"/>
                </a:solidFill>
              </a:rPr>
              <a:pPr eaLnBrk="1" hangingPunct="1"/>
              <a:t>4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97A81D68-F254-486C-8EDF-B96E2E3F5B9C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4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4662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63957EA-5CAC-4BE8-ABC6-9279C064E2F1}" type="slidenum">
              <a:rPr lang="it-IT" altLang="it-IT">
                <a:solidFill>
                  <a:srgbClr val="000000"/>
                </a:solidFill>
              </a:rPr>
              <a:pPr eaLnBrk="1" hangingPunct="1"/>
              <a:t>5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21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0C9A7596-21DE-4921-B803-5482103BAF0D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5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922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922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0295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13B94BE-0273-4AB2-B435-D474182C86F1}" type="slidenum">
              <a:rPr lang="it-IT" altLang="it-IT">
                <a:solidFill>
                  <a:srgbClr val="000000"/>
                </a:solidFill>
              </a:rPr>
              <a:pPr eaLnBrk="1" hangingPunct="1"/>
              <a:t>6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97A81D68-F254-486C-8EDF-B96E2E3F5B9C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6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858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D7EBBB-6168-4264-B4EC-76A5A11F829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51556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EFA3B1-27F8-4FBA-923C-05E636B1A98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21510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34A7D1-11F3-481D-8872-7DD0A95FAF5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72256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4AECEE-5D4A-4548-927E-8D785B1D8D4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83833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D9FEE2-308E-4F62-8FD8-EB319DF2A6B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85317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82B23C-FE5C-4B47-8A64-03DE12DC676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27349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BAEC06-2BAE-4672-91AF-941139E3117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61466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027400-D453-45F4-87AC-C78F037B3BA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04572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918327-A04F-41DB-AB1E-FA2AE57F365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8799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FC6581-1F41-4A92-8D07-240FD6E3A25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65795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16F714-12CA-41B5-9A57-A2B6A307195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430684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18B0D2-96EE-491C-8927-0422A4BB959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3357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1D4026-2812-4019-9960-0CBDE8693F1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986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9028E1-19AC-44F8-875D-ED9746B57B9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843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A3ED3A-601E-4672-AF5F-7AE26A05EB8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168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F63BEF-D9C6-439B-BC31-305BD147123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1162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6F18E9-BC1C-4BFB-AEF6-372416D9954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2213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44FC6D-0CC4-4268-90DC-ABCFD1DF694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6343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E41CB1-5033-4F47-8B95-049967ECBE2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4328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CA6D8F-25E0-4A0A-B8B0-18D319784DB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1565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AC0EE6-8237-4051-B85A-7713D845CDF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4223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2D4F55-A1D7-4B78-8965-3A065FACF0B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492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  <a:cs typeface="Arial Unicode MS" panose="020B0604020202020204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91952B-75D1-42A5-A7BB-CD568ED960F1}" type="slidenum">
              <a:rPr lang="it-IT" alt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1103986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258D14-7DAC-422B-8C4C-B3AC8F5E867F}" type="slidenum">
              <a:rPr lang="it-IT" altLang="it-IT">
                <a:solidFill>
                  <a:srgbClr val="000000"/>
                </a:solidFill>
                <a:ea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71268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6858000"/>
          </a:xfrm>
          <a:noFill/>
        </p:spPr>
        <p:txBody>
          <a:bodyPr tIns="19195"/>
          <a:lstStyle/>
          <a:p>
            <a:pPr marL="342900" indent="-342900" algn="ctr" defTabSz="449263" eaLnBrk="1" hangingPunct="1"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1900" u="sng" dirty="0">
              <a:solidFill>
                <a:schemeClr val="tx1"/>
              </a:solidFill>
              <a:effectLst>
                <a:glow rad="127000">
                  <a:srgbClr val="FFFFFF"/>
                </a:glow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 algn="ctr" defTabSz="449263" eaLnBrk="1" hangingPunct="1"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1800" b="1" i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  <a:ea typeface="Tahoma" pitchFamily="34" charset="0"/>
                <a:cs typeface="Tahoma" pitchFamily="34" charset="0"/>
              </a:rPr>
              <a:t>Combatte per noi il Signor </a:t>
            </a:r>
          </a:p>
          <a:p>
            <a:pPr marL="342900" indent="-342900" algn="ctr" defTabSz="449263" eaLnBrk="1" hangingPunct="1">
              <a:spcAft>
                <a:spcPct val="0"/>
              </a:spcAft>
              <a:buFontTx/>
              <a:buChar char="-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1900" dirty="0">
              <a:solidFill>
                <a:schemeClr val="tx2"/>
              </a:solidFill>
              <a:effectLst>
                <a:glow rad="127000">
                  <a:srgbClr val="FFFFFF"/>
                </a:glow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Con la Sua armatura </a:t>
            </a: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soldati </a:t>
            </a:r>
            <a:r>
              <a:rPr lang="it-IT" sz="44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avanziam</a:t>
            </a: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,</a:t>
            </a: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Combatte per noi il Signor</a:t>
            </a: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Nessun’ altra arma </a:t>
            </a: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resister potrà</a:t>
            </a: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Combatte per noi il Signor</a:t>
            </a:r>
            <a:endParaRPr lang="it-IT" sz="4400" b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342900" indent="-342900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0586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980728"/>
            <a:ext cx="9144000" cy="3527426"/>
          </a:xfrm>
          <a:noFill/>
        </p:spPr>
        <p:txBody>
          <a:bodyPr tIns="19195"/>
          <a:lstStyle/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400" b="1" i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Diamo gloria, </a:t>
            </a: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lode, </a:t>
            </a: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Forza e vittoria al Signor (x2)</a:t>
            </a:r>
          </a:p>
          <a:p>
            <a:pPr marL="342900" indent="-342900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8295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140" y="476672"/>
            <a:ext cx="9144000" cy="6120680"/>
          </a:xfrm>
          <a:noFill/>
        </p:spPr>
        <p:txBody>
          <a:bodyPr tIns="19195"/>
          <a:lstStyle/>
          <a:p>
            <a:pPr marL="342900" indent="-342900" algn="ctr" defTabSz="449263" eaLnBrk="1" hangingPunct="1">
              <a:spcAft>
                <a:spcPct val="0"/>
              </a:spcAft>
              <a:buFontTx/>
              <a:buChar char="-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1900" dirty="0">
              <a:solidFill>
                <a:schemeClr val="tx1"/>
              </a:solidFill>
              <a:effectLst>
                <a:glow rad="127000">
                  <a:srgbClr val="FFFFFF"/>
                </a:glow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Le forze del male </a:t>
            </a: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ci avvolgono ma,</a:t>
            </a: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combatte per noi il Signor</a:t>
            </a: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la Sua bandiera </a:t>
            </a: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è il sangue che </a:t>
            </a:r>
            <a:r>
              <a:rPr lang="it-IT" sz="44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dié</a:t>
            </a: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Combatte per noi il Signor</a:t>
            </a: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400" b="1" i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dirty="0">
              <a:solidFill>
                <a:schemeClr val="tx2"/>
              </a:solidFill>
              <a:effectLst>
                <a:glow rad="127000">
                  <a:srgbClr val="FFFFFF"/>
                </a:glow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dirty="0">
              <a:solidFill>
                <a:schemeClr val="bg1"/>
              </a:solidFill>
              <a:effectLst>
                <a:glow rad="127000">
                  <a:srgbClr val="FFFFFF"/>
                </a:glow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909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980728"/>
            <a:ext cx="9144000" cy="3527426"/>
          </a:xfrm>
          <a:noFill/>
        </p:spPr>
        <p:txBody>
          <a:bodyPr tIns="19195"/>
          <a:lstStyle/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400" b="1" i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Diamo gloria, </a:t>
            </a: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lode, </a:t>
            </a: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forza e vittoria al Signor (x2)</a:t>
            </a:r>
          </a:p>
          <a:p>
            <a:pPr marL="342900" indent="-342900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7066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92696"/>
            <a:ext cx="9144000" cy="6165304"/>
          </a:xfrm>
          <a:noFill/>
        </p:spPr>
        <p:txBody>
          <a:bodyPr lIns="0" tIns="19197" rIns="0" bIns="0"/>
          <a:lstStyle/>
          <a:p>
            <a:pPr algn="ctr" defTabSz="449263" eaLnBrk="1" hangingPunct="1"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Se sei circondato </a:t>
            </a:r>
          </a:p>
          <a:p>
            <a:pPr algn="ctr" defTabSz="449263" eaLnBrk="1" hangingPunct="1"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non devi temer </a:t>
            </a:r>
          </a:p>
          <a:p>
            <a:pPr algn="ctr" defTabSz="449263" eaLnBrk="1" hangingPunct="1"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Combatte per noi il Signor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</a:p>
          <a:p>
            <a:pPr algn="ctr" defTabSz="449263" eaLnBrk="1" hangingPunct="1"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Or fatti coraggio </a:t>
            </a:r>
          </a:p>
          <a:p>
            <a:pPr algn="ctr" defTabSz="449263" eaLnBrk="1" hangingPunct="1"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Lui ti salverà</a:t>
            </a:r>
          </a:p>
          <a:p>
            <a:pPr algn="ctr" defTabSz="449263" eaLnBrk="1" hangingPunct="1"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Combatte per noi il Signor</a:t>
            </a:r>
          </a:p>
          <a:p>
            <a:pPr algn="ctr" defTabSz="449263" eaLnBrk="1" hangingPunct="1">
              <a:lnSpc>
                <a:spcPct val="103000"/>
              </a:lnSpc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400" b="1" i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59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20688"/>
            <a:ext cx="9112424" cy="3527426"/>
          </a:xfrm>
          <a:noFill/>
        </p:spPr>
        <p:txBody>
          <a:bodyPr tIns="19195"/>
          <a:lstStyle/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400" b="1" i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Diamo gloria, </a:t>
            </a: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lode, </a:t>
            </a: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forza e vittoria al Signor (x2)</a:t>
            </a: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fine</a:t>
            </a:r>
          </a:p>
          <a:p>
            <a:pPr marL="342900" indent="-342900" defTabSz="449263" eaLnBrk="1" hangingPunct="1">
              <a:lnSpc>
                <a:spcPct val="10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089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128</Words>
  <Application>Microsoft Office PowerPoint</Application>
  <PresentationFormat>Presentazione su schermo (4:3)</PresentationFormat>
  <Paragraphs>49</Paragraphs>
  <Slides>6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Arial</vt:lpstr>
      <vt:lpstr>Bookman Old Style</vt:lpstr>
      <vt:lpstr>Calibri</vt:lpstr>
      <vt:lpstr>Times New Roman</vt:lpstr>
      <vt:lpstr>1_Tema di Office</vt:lpstr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8</cp:revision>
  <dcterms:created xsi:type="dcterms:W3CDTF">2016-04-19T11:55:22Z</dcterms:created>
  <dcterms:modified xsi:type="dcterms:W3CDTF">2019-09-19T14:06:26Z</dcterms:modified>
</cp:coreProperties>
</file>