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3BAD49-A48A-4563-B5C2-6CC88B35CD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55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7CD87-6F07-4070-8D9B-B4BA73FE393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7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D68F78-77FE-4407-9A80-DCEED73DDF9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17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00952-E6B7-4CF0-A6AD-5D14F76F5B6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6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122CFD-0E03-46AE-98E3-57797054937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8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F9B17-C859-4EEE-9293-B6387FE97B9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11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B03962-5753-49A0-80D1-CA8111486DF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288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77075C-C7D8-4C4C-8455-E9E6C774584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6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F1FAA9-43F3-4023-A593-C44E3CA35AA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559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AD91C9-5762-485A-AF0C-6110FAE45A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799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C3EC25-BBE1-4641-A6B7-572D73E3867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0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80DDE5-BA4E-4055-9193-1DF8B5AD6680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750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71512"/>
            <a:ext cx="9144000" cy="6159056"/>
          </a:xfrm>
          <a:noFill/>
        </p:spPr>
        <p:txBody>
          <a:bodyPr/>
          <a:lstStyle/>
          <a:p>
            <a:pPr eaLnBrk="1" hangingPunct="1"/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  <a:p>
            <a:pPr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camminerò nella notte</a:t>
            </a:r>
          </a:p>
          <a:p>
            <a:pPr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cammini con me</a:t>
            </a:r>
          </a:p>
          <a:p>
            <a:pPr lvl="0"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amore mi salverà</a:t>
            </a:r>
          </a:p>
          <a:p>
            <a:pPr lvl="0"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mi perderò </a:t>
            </a:r>
          </a:p>
          <a:p>
            <a:pPr lvl="0"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 che Tu il mio aiuto sarai</a:t>
            </a:r>
          </a:p>
          <a:p>
            <a:pPr lvl="0"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mano mi coprirà</a:t>
            </a:r>
          </a:p>
          <a:p>
            <a:pPr eaLnBrk="1" hangingPunct="1"/>
            <a:endParaRPr lang="it-IT" altLang="it-IT" sz="36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eaLnBrk="1" hangingPunct="1"/>
            <a:endParaRPr lang="it-IT" altLang="it-IT" sz="3600" b="1" dirty="0">
              <a:solidFill>
                <a:schemeClr val="bg1"/>
              </a:solidFill>
            </a:endParaRPr>
          </a:p>
          <a:p>
            <a:pPr eaLnBrk="1" hangingPunct="1"/>
            <a:endParaRPr lang="it-IT" altLang="it-IT" sz="3600" dirty="0">
              <a:solidFill>
                <a:schemeClr val="bg1"/>
              </a:solidFill>
            </a:endParaRPr>
          </a:p>
          <a:p>
            <a:pPr eaLnBrk="1" hangingPunct="1"/>
            <a:endParaRPr lang="it-IT" altLang="it-IT" sz="3600" dirty="0">
              <a:solidFill>
                <a:schemeClr val="bg1"/>
              </a:solidFill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7432"/>
            <a:ext cx="9144000" cy="692150"/>
          </a:xfrm>
        </p:spPr>
        <p:txBody>
          <a:bodyPr/>
          <a:lstStyle/>
          <a:p>
            <a:pPr eaLnBrk="1" hangingPunct="1"/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Tu non mi lascerai mai</a:t>
            </a:r>
            <a:endParaRPr lang="it-IT" altLang="it-IT" sz="4800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15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0" y="738553"/>
            <a:ext cx="9144000" cy="3401568"/>
          </a:xfrm>
          <a:noFill/>
        </p:spPr>
        <p:txBody>
          <a:bodyPr/>
          <a:lstStyle/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non ho paura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 che sei con me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perché tu sei con me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temerò chi temerò</a:t>
            </a:r>
          </a:p>
        </p:txBody>
      </p:sp>
    </p:spTree>
    <p:extLst>
      <p:ext uri="{BB962C8B-B14F-4D97-AF65-F5344CB8AC3E}">
        <p14:creationId xmlns:p14="http://schemas.microsoft.com/office/powerpoint/2010/main" val="3439086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8109"/>
            <a:ext cx="9144000" cy="5413248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la notte è buia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 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il vento soffia forte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 mi lascerai mai, 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mi lascerai mai</a:t>
            </a:r>
          </a:p>
          <a:p>
            <a:pPr lvl="0" eaLnBrk="1" hangingPunct="1">
              <a:buNone/>
            </a:pPr>
            <a:endParaRPr lang="it-IT" altLang="it-IT" sz="3600" b="1" dirty="0">
              <a:solidFill>
                <a:srgbClr val="FFFFFF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08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2880"/>
            <a:ext cx="9144000" cy="5486400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Posso già vedere una luce, 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risplende per me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più del sole mi scalderà</a:t>
            </a:r>
          </a:p>
          <a:p>
            <a:pPr algn="ctr" eaLnBrk="1" hangingPunct="1">
              <a:buFontTx/>
              <a:buNone/>
            </a:pPr>
            <a:endParaRPr lang="it-IT" alt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buio finirà e per sempre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Te resterò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ho timore avanti andrò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</a:rPr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2495159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0" y="819515"/>
            <a:ext cx="9144000" cy="3401568"/>
          </a:xfrm>
          <a:noFill/>
        </p:spPr>
        <p:txBody>
          <a:bodyPr/>
          <a:lstStyle/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non ho paura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 che sei con me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perché tu sei con me</a:t>
            </a:r>
          </a:p>
          <a:p>
            <a:pPr eaLnBrk="1" hangingPunct="1"/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temerò chi temerò</a:t>
            </a:r>
          </a:p>
        </p:txBody>
      </p:sp>
    </p:spTree>
    <p:extLst>
      <p:ext uri="{BB962C8B-B14F-4D97-AF65-F5344CB8AC3E}">
        <p14:creationId xmlns:p14="http://schemas.microsoft.com/office/powerpoint/2010/main" val="2635412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37744"/>
            <a:ext cx="9144000" cy="5413248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</a:t>
            </a:r>
          </a:p>
          <a:p>
            <a:pPr algn="ctr" eaLnBrk="1" hangingPunct="1">
              <a:buFontTx/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la notte è buia</a:t>
            </a:r>
          </a:p>
          <a:p>
            <a:pPr lvl="0" algn="ctr" eaLnBrk="1" hangingPunct="1"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 </a:t>
            </a:r>
          </a:p>
          <a:p>
            <a:pPr lvl="0" algn="ctr" eaLnBrk="1" hangingPunct="1"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il vento soffia forte</a:t>
            </a:r>
          </a:p>
          <a:p>
            <a:pPr lvl="0" algn="ctr" eaLnBrk="1" hangingPunct="1"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 mi lascerai mai, </a:t>
            </a:r>
          </a:p>
          <a:p>
            <a:pPr lvl="0" algn="ctr" eaLnBrk="1" hangingPunct="1">
              <a:buNone/>
            </a:pPr>
            <a:r>
              <a:rPr lang="it-IT" alt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mi lascerai mai</a:t>
            </a:r>
          </a:p>
          <a:p>
            <a:pPr lvl="0" eaLnBrk="1" hangingPunct="1">
              <a:buNone/>
            </a:pPr>
            <a:endParaRPr lang="it-IT" altLang="it-IT" sz="3600" b="1" dirty="0">
              <a:solidFill>
                <a:srgbClr val="FFFFFF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05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94882"/>
            <a:ext cx="9144000" cy="4743450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Posso già vedere una luce, 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risplende per me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più del sole mi scalderà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buio finirà e per sempre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Te resterò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adorarti per adorarti</a:t>
            </a:r>
          </a:p>
          <a:p>
            <a:pPr algn="ctr" eaLnBrk="1" hangingPunct="1">
              <a:buFontTx/>
              <a:buNone/>
            </a:pPr>
            <a:r>
              <a:rPr lang="it-IT" altLang="it-IT" b="1" dirty="0">
                <a:solidFill>
                  <a:schemeClr val="bg1"/>
                </a:solidFill>
              </a:rPr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3342374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5043"/>
            <a:ext cx="9144000" cy="5887593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</a:t>
            </a:r>
          </a:p>
          <a:p>
            <a:pPr algn="ctr" eaLnBrk="1" hangingPunct="1">
              <a:buFontTx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la notte è buia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mi lascerai mai 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il vento soffia forte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non  mi lascerai mai, </a:t>
            </a:r>
          </a:p>
          <a:p>
            <a:pPr lvl="0" algn="ctr" eaLnBrk="1" hangingPunct="1"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mi lascerai mai</a:t>
            </a:r>
          </a:p>
          <a:p>
            <a:pPr lvl="0" algn="ctr" eaLnBrk="1" hangingPunct="1">
              <a:buNone/>
            </a:pPr>
            <a:endParaRPr lang="it-IT" alt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 algn="ctr" eaLnBrk="1" hangingPunct="1">
              <a:buNone/>
            </a:pP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lvl="0" eaLnBrk="1" hangingPunct="1">
              <a:buNone/>
            </a:pPr>
            <a:endParaRPr lang="it-IT" altLang="it-IT" sz="3600" b="1" dirty="0">
              <a:solidFill>
                <a:srgbClr val="FFFFFF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954410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226</Words>
  <Application>Microsoft Office PowerPoint</Application>
  <PresentationFormat>Presentazione su schermo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1" baseType="lpstr">
      <vt:lpstr>Arial</vt:lpstr>
      <vt:lpstr>Bookman Old Style</vt:lpstr>
      <vt:lpstr>2_Struttura predefinita</vt:lpstr>
      <vt:lpstr>Tu non mi lascerai mai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non mi lascerai mai</dc:title>
  <dc:creator>terry</dc:creator>
  <cp:lastModifiedBy>teresa intagliatore</cp:lastModifiedBy>
  <cp:revision>6</cp:revision>
  <dcterms:created xsi:type="dcterms:W3CDTF">2017-07-22T19:58:13Z</dcterms:created>
  <dcterms:modified xsi:type="dcterms:W3CDTF">2019-03-05T08:37:45Z</dcterms:modified>
</cp:coreProperties>
</file>