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0" r:id="rId4"/>
    <p:sldId id="259" r:id="rId5"/>
    <p:sldId id="261" r:id="rId6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2" d="100"/>
          <a:sy n="72" d="100"/>
        </p:scale>
        <p:origin x="46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31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257175" indent="0" algn="ctr">
              <a:buNone/>
              <a:defRPr/>
            </a:lvl2pPr>
            <a:lvl3pPr marL="514350" indent="0" algn="ctr">
              <a:buNone/>
              <a:defRPr/>
            </a:lvl3pPr>
            <a:lvl4pPr marL="771525" indent="0" algn="ctr">
              <a:buNone/>
              <a:defRPr/>
            </a:lvl4pPr>
            <a:lvl5pPr marL="1028700" indent="0" algn="ctr">
              <a:buNone/>
              <a:defRPr/>
            </a:lvl5pPr>
            <a:lvl6pPr marL="1285875" indent="0" algn="ctr">
              <a:buNone/>
              <a:defRPr/>
            </a:lvl6pPr>
            <a:lvl7pPr marL="1543050" indent="0" algn="ctr">
              <a:buNone/>
              <a:defRPr/>
            </a:lvl7pPr>
            <a:lvl8pPr marL="1800225" indent="0" algn="ctr">
              <a:buNone/>
              <a:defRPr/>
            </a:lvl8pPr>
            <a:lvl9pPr marL="20574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92DB3C9-C530-46CE-A541-084952F2C3D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8864198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A76FD1-B51E-4AB8-B8D5-A7AC70AE3EB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197566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6"/>
            <a:ext cx="7772400" cy="1362075"/>
          </a:xfrm>
        </p:spPr>
        <p:txBody>
          <a:bodyPr anchor="t"/>
          <a:lstStyle>
            <a:lvl1pPr algn="l">
              <a:defRPr sz="225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125"/>
            </a:lvl1pPr>
            <a:lvl2pPr marL="257175" indent="0">
              <a:buNone/>
              <a:defRPr sz="1013"/>
            </a:lvl2pPr>
            <a:lvl3pPr marL="514350" indent="0">
              <a:buNone/>
              <a:defRPr sz="900"/>
            </a:lvl3pPr>
            <a:lvl4pPr marL="771525" indent="0">
              <a:buNone/>
              <a:defRPr sz="788"/>
            </a:lvl4pPr>
            <a:lvl5pPr marL="1028700" indent="0">
              <a:buNone/>
              <a:defRPr sz="788"/>
            </a:lvl5pPr>
            <a:lvl6pPr marL="1285875" indent="0">
              <a:buNone/>
              <a:defRPr sz="788"/>
            </a:lvl6pPr>
            <a:lvl7pPr marL="1543050" indent="0">
              <a:buNone/>
              <a:defRPr sz="788"/>
            </a:lvl7pPr>
            <a:lvl8pPr marL="1800225" indent="0">
              <a:buNone/>
              <a:defRPr sz="788"/>
            </a:lvl8pPr>
            <a:lvl9pPr marL="2057400" indent="0">
              <a:buNone/>
              <a:defRPr sz="788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71BC8E6-7A2F-4A7C-8299-F6F7C83A9367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6361888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2" y="1604965"/>
            <a:ext cx="4037013" cy="4524375"/>
          </a:xfrm>
        </p:spPr>
        <p:txBody>
          <a:bodyPr/>
          <a:lstStyle>
            <a:lvl1pPr>
              <a:defRPr sz="1575"/>
            </a:lvl1pPr>
            <a:lvl2pPr>
              <a:defRPr sz="1350"/>
            </a:lvl2pPr>
            <a:lvl3pPr>
              <a:defRPr sz="1125"/>
            </a:lvl3pPr>
            <a:lvl4pPr>
              <a:defRPr sz="1013"/>
            </a:lvl4pPr>
            <a:lvl5pPr>
              <a:defRPr sz="1013"/>
            </a:lvl5pPr>
            <a:lvl6pPr>
              <a:defRPr sz="1013"/>
            </a:lvl6pPr>
            <a:lvl7pPr>
              <a:defRPr sz="1013"/>
            </a:lvl7pPr>
            <a:lvl8pPr>
              <a:defRPr sz="1013"/>
            </a:lvl8pPr>
            <a:lvl9pPr>
              <a:defRPr sz="1013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4" y="1604965"/>
            <a:ext cx="4037012" cy="4524375"/>
          </a:xfrm>
        </p:spPr>
        <p:txBody>
          <a:bodyPr/>
          <a:lstStyle>
            <a:lvl1pPr>
              <a:defRPr sz="1575"/>
            </a:lvl1pPr>
            <a:lvl2pPr>
              <a:defRPr sz="1350"/>
            </a:lvl2pPr>
            <a:lvl3pPr>
              <a:defRPr sz="1125"/>
            </a:lvl3pPr>
            <a:lvl4pPr>
              <a:defRPr sz="1013"/>
            </a:lvl4pPr>
            <a:lvl5pPr>
              <a:defRPr sz="1013"/>
            </a:lvl5pPr>
            <a:lvl6pPr>
              <a:defRPr sz="1013"/>
            </a:lvl6pPr>
            <a:lvl7pPr>
              <a:defRPr sz="1013"/>
            </a:lvl7pPr>
            <a:lvl8pPr>
              <a:defRPr sz="1013"/>
            </a:lvl8pPr>
            <a:lvl9pPr>
              <a:defRPr sz="1013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905EF59-19E6-4B4B-9A13-1A4072777EE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01797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350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8" y="1535113"/>
            <a:ext cx="4041775" cy="63976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8" y="2174875"/>
            <a:ext cx="4041775" cy="3951288"/>
          </a:xfrm>
        </p:spPr>
        <p:txBody>
          <a:bodyPr/>
          <a:lstStyle>
            <a:lvl1pPr>
              <a:defRPr sz="1350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E392990-3FB6-4B7A-95B3-24EE4CF6949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7520075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293509-414F-4BF6-A44B-94E903AE8CD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1470075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0950439-E5F3-423D-AF16-F038343D000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238335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1125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6"/>
            <a:ext cx="5111750" cy="585311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788"/>
            </a:lvl1pPr>
            <a:lvl2pPr marL="257175" indent="0">
              <a:buNone/>
              <a:defRPr sz="675"/>
            </a:lvl2pPr>
            <a:lvl3pPr marL="514350" indent="0">
              <a:buNone/>
              <a:defRPr sz="563"/>
            </a:lvl3pPr>
            <a:lvl4pPr marL="771525" indent="0">
              <a:buNone/>
              <a:defRPr sz="506"/>
            </a:lvl4pPr>
            <a:lvl5pPr marL="1028700" indent="0">
              <a:buNone/>
              <a:defRPr sz="506"/>
            </a:lvl5pPr>
            <a:lvl6pPr marL="1285875" indent="0">
              <a:buNone/>
              <a:defRPr sz="506"/>
            </a:lvl6pPr>
            <a:lvl7pPr marL="1543050" indent="0">
              <a:buNone/>
              <a:defRPr sz="506"/>
            </a:lvl7pPr>
            <a:lvl8pPr marL="1800225" indent="0">
              <a:buNone/>
              <a:defRPr sz="506"/>
            </a:lvl8pPr>
            <a:lvl9pPr marL="2057400" indent="0">
              <a:buNone/>
              <a:defRPr sz="506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64DFA50-0167-4F35-8772-87A38805380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5217616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125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788"/>
            </a:lvl1pPr>
            <a:lvl2pPr marL="257175" indent="0">
              <a:buNone/>
              <a:defRPr sz="675"/>
            </a:lvl2pPr>
            <a:lvl3pPr marL="514350" indent="0">
              <a:buNone/>
              <a:defRPr sz="563"/>
            </a:lvl3pPr>
            <a:lvl4pPr marL="771525" indent="0">
              <a:buNone/>
              <a:defRPr sz="506"/>
            </a:lvl4pPr>
            <a:lvl5pPr marL="1028700" indent="0">
              <a:buNone/>
              <a:defRPr sz="506"/>
            </a:lvl5pPr>
            <a:lvl6pPr marL="1285875" indent="0">
              <a:buNone/>
              <a:defRPr sz="506"/>
            </a:lvl6pPr>
            <a:lvl7pPr marL="1543050" indent="0">
              <a:buNone/>
              <a:defRPr sz="506"/>
            </a:lvl7pPr>
            <a:lvl8pPr marL="1800225" indent="0">
              <a:buNone/>
              <a:defRPr sz="506"/>
            </a:lvl8pPr>
            <a:lvl9pPr marL="2057400" indent="0">
              <a:buNone/>
              <a:defRPr sz="506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4DF73BC-1373-40D9-A40D-B635A0E62EB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5226697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2359828-C31F-4754-A021-F93630E1388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3094156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4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2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DA1524-7D99-4B17-9B4C-BDA2B37E39C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370157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3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3" y="1604965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2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9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731">
                <a:solidFill>
                  <a:srgbClr val="000000"/>
                </a:solidFill>
                <a:latin typeface="Times New Roman" pitchFamily="18" charset="0"/>
                <a:cs typeface="Arial Unicode MS" pitchFamily="34" charset="-128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7" y="6246819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731">
                <a:solidFill>
                  <a:srgbClr val="000000"/>
                </a:solidFill>
                <a:latin typeface="Times New Roman" pitchFamily="18" charset="0"/>
                <a:cs typeface="Arial Unicode MS" pitchFamily="34" charset="-128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9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731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fld id="{9367D7EB-2F17-436E-A898-92F263B32DF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25642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22949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250">
          <a:solidFill>
            <a:srgbClr val="000000"/>
          </a:solidFill>
          <a:latin typeface="+mj-lt"/>
          <a:ea typeface="+mj-ea"/>
          <a:cs typeface="+mj-cs"/>
        </a:defRPr>
      </a:lvl1pPr>
      <a:lvl2pPr algn="ctr" defTabSz="22949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25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22949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25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22949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25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22949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25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257175" algn="ctr" defTabSz="22949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25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514350" algn="ctr" defTabSz="22949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25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771525" algn="ctr" defTabSz="22949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25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028700" algn="ctr" defTabSz="22949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25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175022" indent="-175022" algn="l" defTabSz="229493" rtl="0" eaLnBrk="0" fontAlgn="base" hangingPunct="0">
        <a:lnSpc>
          <a:spcPct val="93000"/>
        </a:lnSpc>
        <a:spcBef>
          <a:spcPct val="0"/>
        </a:spcBef>
        <a:spcAft>
          <a:spcPts val="725"/>
        </a:spcAft>
        <a:buClr>
          <a:srgbClr val="000000"/>
        </a:buClr>
        <a:buSzPct val="100000"/>
        <a:buFont typeface="Times New Roman" panose="02020603050405020304" pitchFamily="18" charset="0"/>
        <a:buChar char="•"/>
        <a:defRPr sz="1631">
          <a:solidFill>
            <a:srgbClr val="000000"/>
          </a:solidFill>
          <a:latin typeface="+mn-lt"/>
          <a:ea typeface="+mn-ea"/>
          <a:cs typeface="+mn-cs"/>
        </a:defRPr>
      </a:lvl1pPr>
      <a:lvl2pPr marL="379512" indent="-146447" algn="l" defTabSz="229493" rtl="0" eaLnBrk="0" fontAlgn="base" hangingPunct="0">
        <a:lnSpc>
          <a:spcPct val="93000"/>
        </a:lnSpc>
        <a:spcBef>
          <a:spcPct val="0"/>
        </a:spcBef>
        <a:spcAft>
          <a:spcPts val="584"/>
        </a:spcAft>
        <a:buClr>
          <a:srgbClr val="000000"/>
        </a:buClr>
        <a:buSzPct val="100000"/>
        <a:buFont typeface="Times New Roman" panose="02020603050405020304" pitchFamily="18" charset="0"/>
        <a:buChar char="–"/>
        <a:defRPr sz="1406">
          <a:solidFill>
            <a:srgbClr val="000000"/>
          </a:solidFill>
          <a:latin typeface="+mn-lt"/>
          <a:ea typeface="+mn-ea"/>
          <a:cs typeface="+mn-cs"/>
        </a:defRPr>
      </a:lvl2pPr>
      <a:lvl3pPr marL="583109" indent="-116979" algn="l" defTabSz="229493" rtl="0" eaLnBrk="0" fontAlgn="base" hangingPunct="0">
        <a:lnSpc>
          <a:spcPct val="93000"/>
        </a:lnSpc>
        <a:spcBef>
          <a:spcPct val="0"/>
        </a:spcBef>
        <a:spcAft>
          <a:spcPts val="436"/>
        </a:spcAft>
        <a:buClr>
          <a:srgbClr val="000000"/>
        </a:buClr>
        <a:buSzPct val="100000"/>
        <a:buFont typeface="Times New Roman" panose="02020603050405020304" pitchFamily="18" charset="0"/>
        <a:buChar char="•"/>
        <a:defRPr sz="1238">
          <a:solidFill>
            <a:srgbClr val="000000"/>
          </a:solidFill>
          <a:latin typeface="+mn-lt"/>
          <a:ea typeface="+mn-ea"/>
          <a:cs typeface="+mn-cs"/>
        </a:defRPr>
      </a:lvl3pPr>
      <a:lvl4pPr marL="816173" indent="-116086" algn="l" defTabSz="229493" rtl="0" eaLnBrk="0" fontAlgn="base" hangingPunct="0">
        <a:lnSpc>
          <a:spcPct val="93000"/>
        </a:lnSpc>
        <a:spcBef>
          <a:spcPct val="0"/>
        </a:spcBef>
        <a:spcAft>
          <a:spcPts val="296"/>
        </a:spcAft>
        <a:buClr>
          <a:srgbClr val="000000"/>
        </a:buClr>
        <a:buSzPct val="100000"/>
        <a:buFont typeface="Times New Roman" panose="02020603050405020304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050131" indent="-116979" algn="l" defTabSz="229493" rtl="0" eaLnBrk="0" fontAlgn="base" hangingPunct="0">
        <a:lnSpc>
          <a:spcPct val="93000"/>
        </a:lnSpc>
        <a:spcBef>
          <a:spcPct val="0"/>
        </a:spcBef>
        <a:spcAft>
          <a:spcPts val="148"/>
        </a:spcAft>
        <a:buClr>
          <a:srgbClr val="000000"/>
        </a:buClr>
        <a:buSzPct val="100000"/>
        <a:buFont typeface="Times New Roman" panose="02020603050405020304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1307306" indent="-116979" algn="l" defTabSz="229493" rtl="0" fontAlgn="base">
        <a:lnSpc>
          <a:spcPct val="93000"/>
        </a:lnSpc>
        <a:spcBef>
          <a:spcPct val="0"/>
        </a:spcBef>
        <a:spcAft>
          <a:spcPts val="148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1564481" indent="-116979" algn="l" defTabSz="229493" rtl="0" fontAlgn="base">
        <a:lnSpc>
          <a:spcPct val="93000"/>
        </a:lnSpc>
        <a:spcBef>
          <a:spcPct val="0"/>
        </a:spcBef>
        <a:spcAft>
          <a:spcPts val="148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1821656" indent="-116979" algn="l" defTabSz="229493" rtl="0" fontAlgn="base">
        <a:lnSpc>
          <a:spcPct val="93000"/>
        </a:lnSpc>
        <a:spcBef>
          <a:spcPct val="0"/>
        </a:spcBef>
        <a:spcAft>
          <a:spcPts val="148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2078831" indent="-116979" algn="l" defTabSz="229493" rtl="0" fontAlgn="base">
        <a:lnSpc>
          <a:spcPct val="93000"/>
        </a:lnSpc>
        <a:spcBef>
          <a:spcPct val="0"/>
        </a:spcBef>
        <a:spcAft>
          <a:spcPts val="148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287406"/>
            <a:ext cx="9144000" cy="4779170"/>
          </a:xfrm>
        </p:spPr>
        <p:txBody>
          <a:bodyPr/>
          <a:lstStyle/>
          <a:p>
            <a:pPr>
              <a:lnSpc>
                <a:spcPct val="100000"/>
              </a:lnSpc>
            </a:pPr>
            <a:br>
              <a:rPr lang="it-IT" sz="18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it-IT" sz="18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it-IT" sz="18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it-IT" sz="18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it-IT" sz="18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it-IT" sz="18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it-IT" sz="18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it-IT" sz="18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it-IT" sz="18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it-IT" sz="18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it-IT" sz="18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it-IT" sz="18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it-IT" sz="18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it-IT" sz="18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it-IT" sz="18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r>
              <a:rPr lang="it-IT" sz="1800" b="1" dirty="0">
                <a:solidFill>
                  <a:schemeClr val="bg1"/>
                </a:solidFill>
                <a:latin typeface="Bookman Old Style" panose="02050604050505020204" pitchFamily="18" charset="0"/>
              </a:rPr>
              <a:t>Grande è il Signore</a:t>
            </a:r>
            <a:br>
              <a:rPr lang="it-IT" sz="18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it-IT" sz="18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Grande è il Signore</a:t>
            </a:r>
            <a:b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Egli è degno d’ogni lode</a:t>
            </a:r>
            <a:b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La città del nostro Dio</a:t>
            </a:r>
            <a:b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è un luogo santo, la gioia della terra</a:t>
            </a:r>
            <a:b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Grande,</a:t>
            </a:r>
            <a:b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è il Signore in lui abbiamo la vittoria</a:t>
            </a:r>
            <a:b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Da lui prendiamo forza per la vita,</a:t>
            </a:r>
            <a:b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noi ci prostriamo a Lui</a:t>
            </a:r>
            <a:br>
              <a:rPr lang="it-IT" sz="27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br>
              <a:rPr lang="it-IT" sz="18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it-IT" sz="18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it-IT" sz="18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it-IT" sz="15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it-IT" sz="27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br>
              <a:rPr lang="it-IT" sz="2400" dirty="0"/>
            </a:br>
            <a:br>
              <a:rPr lang="it-IT" sz="2400" dirty="0"/>
            </a:br>
            <a:br>
              <a:rPr lang="it-IT" sz="3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br>
              <a:rPr lang="it-IT" sz="2400" dirty="0"/>
            </a:br>
            <a:br>
              <a:rPr lang="it-IT" sz="2400" dirty="0"/>
            </a:br>
            <a:br>
              <a:rPr lang="it-IT" sz="2400" dirty="0"/>
            </a:br>
            <a:endParaRPr lang="it-IT" sz="2400" dirty="0"/>
          </a:p>
        </p:txBody>
      </p:sp>
    </p:spTree>
    <p:extLst>
      <p:ext uri="{BB962C8B-B14F-4D97-AF65-F5344CB8AC3E}">
        <p14:creationId xmlns:p14="http://schemas.microsoft.com/office/powerpoint/2010/main" val="19060109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631964"/>
            <a:ext cx="9144000" cy="4779170"/>
          </a:xfrm>
        </p:spPr>
        <p:txBody>
          <a:bodyPr/>
          <a:lstStyle/>
          <a:p>
            <a:pPr>
              <a:lnSpc>
                <a:spcPct val="100000"/>
              </a:lnSpc>
            </a:pPr>
            <a:br>
              <a:rPr lang="it-IT" sz="27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br>
              <a:rPr lang="it-IT" sz="27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br>
              <a:rPr lang="it-IT" sz="27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br>
              <a:rPr lang="it-IT" sz="27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br>
              <a:rPr lang="it-IT" sz="27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br>
              <a:rPr lang="it-IT" sz="27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br>
              <a:rPr lang="it-IT" sz="27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br>
              <a:rPr lang="it-IT" sz="27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Signore noi </a:t>
            </a:r>
            <a:r>
              <a:rPr lang="it-IT" sz="36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vogliam</a:t>
            </a: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 lodare te</a:t>
            </a:r>
            <a:b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Vogliamo ringraziarti</a:t>
            </a:r>
            <a:b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 le opere che hai fatto</a:t>
            </a:r>
            <a:b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Noi ora confidiamo nel tuo amor </a:t>
            </a:r>
            <a:b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Perché soltanto tu Eterno</a:t>
            </a:r>
            <a:b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regni in terra e in cielo</a:t>
            </a:r>
            <a:b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sei Re</a:t>
            </a:r>
            <a:b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br>
              <a:rPr lang="it-IT" sz="27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br>
              <a:rPr lang="it-IT" sz="18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it-IT" sz="18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it-IT" sz="18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it-IT" sz="15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it-IT" sz="27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br>
              <a:rPr lang="it-IT" sz="2400" dirty="0"/>
            </a:br>
            <a:br>
              <a:rPr lang="it-IT" sz="2400" dirty="0"/>
            </a:br>
            <a:br>
              <a:rPr lang="it-IT" sz="3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br>
              <a:rPr lang="it-IT" sz="2400" dirty="0"/>
            </a:br>
            <a:br>
              <a:rPr lang="it-IT" sz="2400" dirty="0"/>
            </a:br>
            <a:br>
              <a:rPr lang="it-IT" sz="2400" dirty="0"/>
            </a:br>
            <a:endParaRPr lang="it-IT" sz="2400" dirty="0"/>
          </a:p>
        </p:txBody>
      </p:sp>
    </p:spTree>
    <p:extLst>
      <p:ext uri="{BB962C8B-B14F-4D97-AF65-F5344CB8AC3E}">
        <p14:creationId xmlns:p14="http://schemas.microsoft.com/office/powerpoint/2010/main" val="39952945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287406"/>
            <a:ext cx="9144000" cy="4779170"/>
          </a:xfrm>
        </p:spPr>
        <p:txBody>
          <a:bodyPr/>
          <a:lstStyle/>
          <a:p>
            <a:pPr>
              <a:lnSpc>
                <a:spcPct val="100000"/>
              </a:lnSpc>
            </a:pPr>
            <a:br>
              <a:rPr lang="it-IT" sz="18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it-IT" sz="18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it-IT" sz="18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it-IT" sz="18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it-IT" sz="18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it-IT" sz="18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it-IT" sz="18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it-IT" sz="18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it-IT" sz="18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it-IT" sz="18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it-IT" sz="18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it-IT" sz="18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it-IT" sz="18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it-IT" sz="18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it-IT" sz="18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it-IT" sz="18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Grande è il Signore</a:t>
            </a:r>
            <a:b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Egli è degno d’ogni lode</a:t>
            </a:r>
            <a:b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La città del nostro Dio</a:t>
            </a:r>
            <a:b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è un luogo santo, la gioia della terra</a:t>
            </a:r>
            <a:b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Grande,</a:t>
            </a:r>
            <a:b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è il Signore in lui abbiamo la vittoria</a:t>
            </a:r>
            <a:b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Da lui prendiamo forza per la vita,</a:t>
            </a:r>
            <a:b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noi ci prostriamo a Lui</a:t>
            </a:r>
            <a:br>
              <a:rPr lang="it-IT" sz="27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br>
              <a:rPr lang="it-IT" sz="18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it-IT" sz="18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it-IT" sz="18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it-IT" sz="15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it-IT" sz="27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br>
              <a:rPr lang="it-IT" sz="2400" dirty="0"/>
            </a:br>
            <a:br>
              <a:rPr lang="it-IT" sz="2400" dirty="0"/>
            </a:br>
            <a:br>
              <a:rPr lang="it-IT" sz="3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br>
              <a:rPr lang="it-IT" sz="2400" dirty="0"/>
            </a:br>
            <a:br>
              <a:rPr lang="it-IT" sz="2400" dirty="0"/>
            </a:br>
            <a:br>
              <a:rPr lang="it-IT" sz="2400" dirty="0"/>
            </a:br>
            <a:endParaRPr lang="it-IT" sz="2400" dirty="0"/>
          </a:p>
        </p:txBody>
      </p:sp>
    </p:spTree>
    <p:extLst>
      <p:ext uri="{BB962C8B-B14F-4D97-AF65-F5344CB8AC3E}">
        <p14:creationId xmlns:p14="http://schemas.microsoft.com/office/powerpoint/2010/main" val="16596486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2367999"/>
            <a:ext cx="9144000" cy="3065392"/>
          </a:xfrm>
        </p:spPr>
        <p:txBody>
          <a:bodyPr/>
          <a:lstStyle/>
          <a:p>
            <a:pPr>
              <a:lnSpc>
                <a:spcPct val="100000"/>
              </a:lnSpc>
            </a:pPr>
            <a:br>
              <a:rPr lang="it-IT" sz="27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Signore noi </a:t>
            </a:r>
            <a:r>
              <a:rPr lang="it-IT" sz="36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vogliam</a:t>
            </a: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 lodare te</a:t>
            </a:r>
            <a:b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Vogliamo ringraziarti</a:t>
            </a:r>
            <a:b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 le opere che hai fatto</a:t>
            </a:r>
            <a:b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Noi ora confidiamo nel tuo amor </a:t>
            </a:r>
            <a:b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Perché soltanto tu Eterno</a:t>
            </a:r>
            <a:b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regni in terra e </a:t>
            </a:r>
            <a:r>
              <a:rPr lang="it-IT" sz="3600" b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in cielo</a:t>
            </a:r>
            <a:br>
              <a:rPr lang="it-IT" sz="2700" b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br>
              <a:rPr lang="it-IT" sz="2400" dirty="0"/>
            </a:br>
            <a:br>
              <a:rPr lang="it-IT" sz="2400" dirty="0"/>
            </a:br>
            <a:br>
              <a:rPr lang="it-IT" sz="3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br>
              <a:rPr lang="it-IT" sz="2400" dirty="0"/>
            </a:br>
            <a:br>
              <a:rPr lang="it-IT" sz="2400" dirty="0"/>
            </a:br>
            <a:br>
              <a:rPr lang="it-IT" sz="2400" dirty="0"/>
            </a:br>
            <a:endParaRPr lang="it-IT" sz="2400" dirty="0"/>
          </a:p>
        </p:txBody>
      </p:sp>
    </p:spTree>
    <p:extLst>
      <p:ext uri="{BB962C8B-B14F-4D97-AF65-F5344CB8AC3E}">
        <p14:creationId xmlns:p14="http://schemas.microsoft.com/office/powerpoint/2010/main" val="42229298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2367999"/>
            <a:ext cx="9144000" cy="3065392"/>
          </a:xfrm>
        </p:spPr>
        <p:txBody>
          <a:bodyPr/>
          <a:lstStyle/>
          <a:p>
            <a:pPr>
              <a:lnSpc>
                <a:spcPct val="100000"/>
              </a:lnSpc>
            </a:pPr>
            <a:br>
              <a:rPr lang="it-IT" sz="27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Signore noi </a:t>
            </a:r>
            <a:r>
              <a:rPr lang="it-IT" sz="36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vogliam</a:t>
            </a: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 lodare te</a:t>
            </a:r>
            <a:b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Vogliamo ringraziarti</a:t>
            </a:r>
            <a:b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 le opere che hai fatto</a:t>
            </a:r>
            <a:b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Noi ora confidiamo nel tuo amor </a:t>
            </a:r>
            <a:b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Perché soltanto tu Eterno</a:t>
            </a:r>
            <a:b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regni in terra e in cielo..</a:t>
            </a:r>
            <a:b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sei Re</a:t>
            </a:r>
            <a:br>
              <a:rPr lang="it-IT" sz="27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br>
              <a:rPr lang="it-IT" sz="27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fine</a:t>
            </a:r>
            <a:br>
              <a:rPr lang="it-IT" sz="2400" dirty="0"/>
            </a:br>
            <a:br>
              <a:rPr lang="it-IT" sz="2400" dirty="0"/>
            </a:br>
            <a:br>
              <a:rPr lang="it-IT" sz="3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br>
              <a:rPr lang="it-IT" sz="2400" dirty="0"/>
            </a:br>
            <a:br>
              <a:rPr lang="it-IT" sz="2400" dirty="0"/>
            </a:br>
            <a:br>
              <a:rPr lang="it-IT" sz="2400" dirty="0"/>
            </a:br>
            <a:endParaRPr lang="it-IT" sz="2400" dirty="0"/>
          </a:p>
        </p:txBody>
      </p:sp>
    </p:spTree>
    <p:extLst>
      <p:ext uri="{BB962C8B-B14F-4D97-AF65-F5344CB8AC3E}">
        <p14:creationId xmlns:p14="http://schemas.microsoft.com/office/powerpoint/2010/main" val="1952212334"/>
      </p:ext>
    </p:extLst>
  </p:cSld>
  <p:clrMapOvr>
    <a:masterClrMapping/>
  </p:clrMapOvr>
</p:sld>
</file>

<file path=ppt/theme/theme1.xml><?xml version="1.0" encoding="utf-8"?>
<a:theme xmlns:a="http://schemas.openxmlformats.org/drawingml/2006/main" name="4_Tema di Office">
  <a:themeElements>
    <a:clrScheme name="1_Tema di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1_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0</Words>
  <Application>Microsoft Office PowerPoint</Application>
  <PresentationFormat>Presentazione su schermo (4:3)</PresentationFormat>
  <Paragraphs>5</Paragraphs>
  <Slides>5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5</vt:i4>
      </vt:variant>
    </vt:vector>
  </HeadingPairs>
  <TitlesOfParts>
    <vt:vector size="9" baseType="lpstr">
      <vt:lpstr>Arial</vt:lpstr>
      <vt:lpstr>Bookman Old Style</vt:lpstr>
      <vt:lpstr>Times New Roman</vt:lpstr>
      <vt:lpstr>4_Tema di Office</vt:lpstr>
      <vt:lpstr>               Grande è il Signore  Grande è il Signore Egli è degno d’ogni lode La città del nostro Dio è un luogo santo, la gioia della terra Grande, è il Signore in lui abbiamo la vittoria Da lui prendiamo forza per la vita, noi ci prostriamo a Lui            </vt:lpstr>
      <vt:lpstr>        Signore noi vogliam lodare te Vogliamo ringraziarti per le opere che hai fatto Noi ora confidiamo nel tuo amor  Perché soltanto tu Eterno regni in terra e in cielo sei Re             </vt:lpstr>
      <vt:lpstr>                Grande è il Signore Egli è degno d’ogni lode La città del nostro Dio è un luogo santo, la gioia della terra Grande, è il Signore in lui abbiamo la vittoria Da lui prendiamo forza per la vita, noi ci prostriamo a Lui            </vt:lpstr>
      <vt:lpstr> Signore noi vogliam lodare te Vogliamo ringraziarti per le opere che hai fatto Noi ora confidiamo nel tuo amor  Perché soltanto tu Eterno regni in terra e in cielo       </vt:lpstr>
      <vt:lpstr> Signore noi vogliam lodare te Vogliamo ringraziarti per le opere che hai fatto Noi ora confidiamo nel tuo amor  Perché soltanto tu Eterno regni in terra e in cielo.. sei Re  fine   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  Grande è il Signore Egli è degno d’ogni lode La città del nostro Dio è un luogo santo, la gioia della terra Grande, è il Signore in lui abbiamo la vittoria Da lui prendiamo forza per la vita, noi ci prostriamo a Lui            </dc:title>
  <dc:creator>chiesa</dc:creator>
  <cp:lastModifiedBy>teresa intagliatore</cp:lastModifiedBy>
  <cp:revision>4</cp:revision>
  <dcterms:created xsi:type="dcterms:W3CDTF">2017-12-12T15:50:04Z</dcterms:created>
  <dcterms:modified xsi:type="dcterms:W3CDTF">2019-02-06T09:22:36Z</dcterms:modified>
</cp:coreProperties>
</file>