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512A8-2109-4EBB-A1D1-5EB8707E6F85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F5A45E-1CBE-4824-B2B8-3F8747A82B0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9825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743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14B2C01-EB69-4CC9-8173-55D0EED7EB6C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72ED5BDC-2137-40EA-BB39-E8AADCCDFE1B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261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3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4B2C01-EB69-4CC9-8173-55D0EED7EB6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2ED5BDC-2137-40EA-BB39-E8AADCCDFE1B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143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F17F74-5DFB-40FE-8530-CA1E9F16C67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1436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0E299E-750A-4BA8-8EA9-C33C1A8580E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35289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861F6-A08B-4F28-A6D5-5CFD3D26F4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9736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FB9A84-BA49-4F82-82E5-7EF1EF701B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8366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1A110E-F038-40D6-BAA3-9C4B9FCB95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84463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BD6F26-43B0-4645-879F-AFE5BDE6F2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90522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4634D3-F1CE-4785-A1ED-A6719960709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90716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B04F5-9295-48A8-9B27-05CA028C6C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3363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737C01-3302-4693-949F-9E21451C2BE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48088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DB34FA-B70F-40C7-B5CB-C6570EF3397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67022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2DD67-494C-440A-ACEB-95FB89CA52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3168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A1599E-10AA-4C07-9342-7ED80C0D840F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414093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32656"/>
            <a:ext cx="9144000" cy="5517232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1200" b="1" i="1" dirty="0">
                <a:latin typeface="Bookman Old Style" panose="02050604050505020204" pitchFamily="18" charset="0"/>
              </a:rPr>
              <a:t>Io ti dono il mio cuor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Voglio adorarti o mio Signor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tutto il cuore amare Te</a:t>
            </a: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Degno sei Signore di ogni </a:t>
            </a:r>
            <a:r>
              <a:rPr lang="it-IT" altLang="it-IT" sz="40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onor</a:t>
            </a: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Ogni lode e Gloria a Te offrirò</a:t>
            </a:r>
          </a:p>
          <a:p>
            <a:pPr algn="ctr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3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ti dono il mio cuor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Ti dono il mio amor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te voglio restar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Ogni attimo che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vivrò insieme a Te</a:t>
            </a:r>
          </a:p>
          <a:p>
            <a:pPr algn="ctr" defTabSz="914400" eaLnBrk="1" fontAlgn="base" hangingPunct="1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Speranza mi darà</a:t>
            </a:r>
          </a:p>
          <a:p>
            <a:pPr algn="ctr"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sz="2400" b="1" i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5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Voglio adorarti o mio Signor</a:t>
            </a:r>
          </a:p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Con tutto il cuore amare Te</a:t>
            </a:r>
          </a:p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Degno sei Signore di ogni </a:t>
            </a:r>
            <a:r>
              <a:rPr kumimoji="0" lang="it-IT" altLang="it-IT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onor</a:t>
            </a: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Ogni lode e Gloria a Te offrirò</a:t>
            </a:r>
          </a:p>
          <a:p>
            <a:pPr marL="0" marR="0" lvl="0" indent="0" algn="ctr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endParaRPr kumimoji="0" lang="it-IT" altLang="it-IT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93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>
            <a:noFill/>
          </a:ln>
          <a:effectLst/>
        </p:spPr>
        <p:txBody>
          <a:bodyPr lIns="81615" tIns="59203" rIns="81615" bIns="40807"/>
          <a:lstStyle>
            <a:lvl1pPr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07988" rtl="0" eaLnBrk="1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Io ti dono il mio cuor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Ti dono il mio amor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Con te voglio restar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Ogni attimo che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io vivrò insieme a Te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Speranza mi darà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lang="it-IT" alt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  <a:endParaRPr kumimoji="0" lang="it-IT" altLang="it-IT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6588" algn="l"/>
                <a:tab pos="1054100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4313" algn="l"/>
                <a:tab pos="7218363" algn="l"/>
                <a:tab pos="7880350" algn="l"/>
              </a:tabLst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9697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115</Words>
  <Application>Microsoft Office PowerPoint</Application>
  <PresentationFormat>Presentazione su schermo (4:3)</PresentationFormat>
  <Paragraphs>34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Times New Roman</vt:lpstr>
      <vt:lpstr>4_Tema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2016-04-19T11:57:24Z</dcterms:created>
  <dcterms:modified xsi:type="dcterms:W3CDTF">2019-09-19T14:08:55Z</dcterms:modified>
</cp:coreProperties>
</file>