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2DB3C9-C530-46CE-A541-084952F2C3D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97778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A76FD1-B51E-4AB8-B8D5-A7AC70AE3EB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70964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1BC8E6-7A2F-4A7C-8299-F6F7C83A936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3928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05EF59-19E6-4B4B-9A13-1A4072777EE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44625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392990-3FB6-4B7A-95B3-24EE4CF6949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08427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293509-414F-4BF6-A44B-94E903AE8CD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17856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950439-E5F3-423D-AF16-F038343D000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23790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4DFA50-0167-4F35-8772-87A3880538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60340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F73BC-1373-40D9-A40D-B635A0E62EB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46680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359828-C31F-4754-A021-F93630E1388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37067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DA1524-7D99-4B17-9B4C-BDA2B37E39C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25046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2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9367D7EB-2F17-436E-A898-92F263B32DF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361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-1" y="0"/>
            <a:ext cx="9144001" cy="5700713"/>
          </a:xfrm>
        </p:spPr>
        <p:txBody>
          <a:bodyPr/>
          <a:lstStyle/>
          <a:p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Canterò del tuo amore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Come un fiume scorre giù 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tuo grande amor per me 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aprirò il mio cuore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lo lascerò entrare 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sono felice che ci sei 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sono felice che sei in me 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griderò al mondo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del tuo grande amore </a:t>
            </a:r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8677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-1" y="273050"/>
            <a:ext cx="9144001" cy="4030936"/>
          </a:xfrm>
        </p:spPr>
        <p:txBody>
          <a:bodyPr/>
          <a:lstStyle/>
          <a:p>
            <a:r>
              <a:rPr lang="it-IT" sz="5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Canterò del tuo amore</a:t>
            </a:r>
            <a:br>
              <a:rPr lang="it-IT" sz="5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5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sempre</a:t>
            </a:r>
            <a:br>
              <a:rPr lang="it-IT" sz="5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5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(x4)</a:t>
            </a:r>
          </a:p>
        </p:txBody>
      </p:sp>
    </p:spTree>
    <p:extLst>
      <p:ext uri="{BB962C8B-B14F-4D97-AF65-F5344CB8AC3E}">
        <p14:creationId xmlns:p14="http://schemas.microsoft.com/office/powerpoint/2010/main" val="3740117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73051"/>
            <a:ext cx="9144000" cy="5150288"/>
          </a:xfrm>
        </p:spPr>
        <p:txBody>
          <a:bodyPr/>
          <a:lstStyle/>
          <a:p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Come un fiume scorre giù 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tuo grande amor per me 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aprirò il mio cuore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lo lascerò entrare 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sono felice che ci sei 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che per sempre resterai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griderò al mondo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del tuo grande amore </a:t>
            </a:r>
          </a:p>
        </p:txBody>
      </p:sp>
    </p:spTree>
    <p:extLst>
      <p:ext uri="{BB962C8B-B14F-4D97-AF65-F5344CB8AC3E}">
        <p14:creationId xmlns:p14="http://schemas.microsoft.com/office/powerpoint/2010/main" val="863168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73050"/>
            <a:ext cx="9144000" cy="3337253"/>
          </a:xfrm>
        </p:spPr>
        <p:txBody>
          <a:bodyPr/>
          <a:lstStyle/>
          <a:p>
            <a:r>
              <a:rPr lang="it-IT" sz="5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Canterò del tuo amore</a:t>
            </a:r>
            <a:br>
              <a:rPr lang="it-IT" sz="5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5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sempre</a:t>
            </a:r>
            <a:br>
              <a:rPr lang="it-IT" sz="5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5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(x4)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294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" y="646386"/>
            <a:ext cx="9144000" cy="6211613"/>
          </a:xfrm>
        </p:spPr>
        <p:txBody>
          <a:bodyPr/>
          <a:lstStyle/>
          <a:p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Ho voglia di ballare </a:t>
            </a:r>
            <a:b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la gioia che ho in me </a:t>
            </a:r>
            <a:b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quando il mondo</a:t>
            </a:r>
            <a:b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poi vedrà la luce </a:t>
            </a:r>
            <a:b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anche lui ballerà,</a:t>
            </a:r>
            <a:b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ballerà con me</a:t>
            </a:r>
            <a:b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</a:t>
            </a: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Canterò del tuo amore per sempre (x4)</a:t>
            </a:r>
            <a:br>
              <a:rPr lang="it-IT" sz="5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</a:br>
            <a:br>
              <a:rPr lang="it-IT" sz="5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</a:br>
            <a:r>
              <a:rPr lang="it-IT" sz="2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fine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887510"/>
      </p:ext>
    </p:extLst>
  </p:cSld>
  <p:clrMapOvr>
    <a:masterClrMapping/>
  </p:clrMapOvr>
</p:sld>
</file>

<file path=ppt/theme/theme1.xml><?xml version="1.0" encoding="utf-8"?>
<a:theme xmlns:a="http://schemas.openxmlformats.org/drawingml/2006/main" name="3_Tema di Office">
  <a:themeElements>
    <a:clrScheme name="1_Tema di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13</Words>
  <Application>Microsoft Office PowerPoint</Application>
  <PresentationFormat>Presentazione su schermo (4:3)</PresentationFormat>
  <Paragraphs>5</Paragraphs>
  <Slides>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10" baseType="lpstr">
      <vt:lpstr>Arial</vt:lpstr>
      <vt:lpstr>Arial Unicode MS</vt:lpstr>
      <vt:lpstr>Bookman Old Style</vt:lpstr>
      <vt:lpstr>Times New Roman</vt:lpstr>
      <vt:lpstr>3_Tema di Office</vt:lpstr>
      <vt:lpstr> Canterò del tuo amore  Come un fiume scorre giù  il tuo grande amor per me  aprirò il mio cuore e lo lascerò entrare   sono felice che ci sei  sono felice che sei in me  e griderò al mondo del tuo grande amore </vt:lpstr>
      <vt:lpstr>Canterò del tuo amore per sempre (x4)</vt:lpstr>
      <vt:lpstr>Come un fiume scorre giù  il tuo grande amor per me  aprirò il mio cuore e lo lascerò entrare   sono felice che ci sei  e che per sempre resterai e griderò al mondo del tuo grande amore </vt:lpstr>
      <vt:lpstr>Canterò del tuo amore per sempre (x4) </vt:lpstr>
      <vt:lpstr> Ho voglia di ballare  per la gioia che ho in me  e quando il mondo poi vedrà la luce  anche lui ballerà, ballerà con me   Canterò del tuo amore per sempre (x4)  fine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Canterò del tuo amore Come un fiume scorre giù  il tuo grande amor per me  aprirò il mio cuore e lo lascerò entrare   sono felice che ci sei  sono felice che sei in me  e griderò al mondo del tuo grande amore </dc:title>
  <dc:creator>terry</dc:creator>
  <cp:lastModifiedBy>chiesa</cp:lastModifiedBy>
  <cp:revision>4</cp:revision>
  <dcterms:created xsi:type="dcterms:W3CDTF">2017-01-07T17:45:54Z</dcterms:created>
  <dcterms:modified xsi:type="dcterms:W3CDTF">2018-06-16T08:03:28Z</dcterms:modified>
</cp:coreProperties>
</file>