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4" r:id="rId3"/>
    <p:sldId id="265" r:id="rId4"/>
    <p:sldId id="266" r:id="rId5"/>
    <p:sldId id="267" r:id="rId6"/>
    <p:sldId id="268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42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579463-25F7-469A-9CF6-714E35FFDFB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53609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0E8D69-8671-4ECC-BA5E-743188FEDEB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00694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C7BC57-412D-425C-8BF9-0BAE65FC08E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42571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8A4025-BC2D-4958-883E-8969187EA80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56114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D5FF28-59BE-490D-91B4-C8D080BF18C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45658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1C10B6-2AFB-45EF-AFE3-5A5EEE46A50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48912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103E47-E7D0-4291-8693-347E2716E84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63185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EFCCEF-E197-4D0E-A15A-C78FE55DF2B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76872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F93034-32D8-46E0-BA95-A43DA13A80B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9401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D7E21F-E500-48ED-A466-E91AF280E7E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31856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0E2115-5331-4324-A476-3CDF6D31BAC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72110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>
              <a:defRPr sz="105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ctr">
              <a:defRPr sz="105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r">
              <a:defRPr sz="1050">
                <a:ea typeface="Arial Unicode MS" panose="020B0604020202020204" pitchFamily="34" charset="-128"/>
              </a:defRPr>
            </a:lvl1pPr>
          </a:lstStyle>
          <a:p>
            <a:fld id="{F557FDEE-8285-44EB-9CA1-B39C53E76F3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34769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34508"/>
            <a:ext cx="9144000" cy="5270631"/>
          </a:xfrm>
          <a:prstGeom prst="rect">
            <a:avLst/>
          </a:prstGeom>
          <a:noFill/>
          <a:ln>
            <a:noFill/>
          </a:ln>
        </p:spPr>
        <p:txBody>
          <a:bodyPr wrap="square" lIns="68535" tIns="34269" rIns="68535" bIns="34269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1500" b="1" dirty="0">
                <a:solidFill>
                  <a:srgbClr val="FFFFFF"/>
                </a:solidFill>
                <a:latin typeface="Bookman Old Style" panose="02050604050505020204" pitchFamily="18" charset="0"/>
                <a:cs typeface="Tahoma" panose="020B0604030504040204" pitchFamily="34" charset="0"/>
              </a:rPr>
              <a:t>Il mio unico anelo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15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Anelo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conoscerti di più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Vivere con te,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in santità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Con te, sempre voglio restar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La tua gloria contemplar, 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per l’eternità</a:t>
            </a:r>
          </a:p>
        </p:txBody>
      </p:sp>
    </p:spTree>
    <p:extLst>
      <p:ext uri="{BB962C8B-B14F-4D97-AF65-F5344CB8AC3E}">
        <p14:creationId xmlns:p14="http://schemas.microsoft.com/office/powerpoint/2010/main" val="2256065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173939"/>
            <a:ext cx="9144000" cy="4993632"/>
          </a:xfrm>
          <a:prstGeom prst="rect">
            <a:avLst/>
          </a:prstGeom>
          <a:noFill/>
          <a:ln>
            <a:noFill/>
          </a:ln>
        </p:spPr>
        <p:txBody>
          <a:bodyPr wrap="square" lIns="68535" tIns="34269" rIns="68535" bIns="34269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mio unico anelo è adorarti 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mio unico anelo è adorarti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Vengo ai tuoi piedi per darti 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mio cuor 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mio unico anelo è piacerti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mio unico anelo è piacerti 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Per sempre canterò del tuo amor</a:t>
            </a:r>
            <a:endParaRPr lang="it-IT" altLang="it-IT" sz="27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5872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10719"/>
            <a:ext cx="9144000" cy="4808966"/>
          </a:xfrm>
          <a:prstGeom prst="rect">
            <a:avLst/>
          </a:prstGeom>
          <a:noFill/>
          <a:ln>
            <a:noFill/>
          </a:ln>
        </p:spPr>
        <p:txBody>
          <a:bodyPr wrap="square" lIns="68535" tIns="34269" rIns="68535" bIns="34269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Amor, che mi riscattò 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Che mi lavò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Che mi dà vita eterna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tuo sangue,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aprì il cammino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Mai si chiuderà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Ho la libertà</a:t>
            </a:r>
          </a:p>
        </p:txBody>
      </p:sp>
    </p:spTree>
    <p:extLst>
      <p:ext uri="{BB962C8B-B14F-4D97-AF65-F5344CB8AC3E}">
        <p14:creationId xmlns:p14="http://schemas.microsoft.com/office/powerpoint/2010/main" val="3848869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29936"/>
            <a:ext cx="9144000" cy="5039799"/>
          </a:xfrm>
          <a:prstGeom prst="rect">
            <a:avLst/>
          </a:prstGeom>
          <a:noFill/>
          <a:ln>
            <a:noFill/>
          </a:ln>
        </p:spPr>
        <p:txBody>
          <a:bodyPr wrap="square" lIns="68535" tIns="34269" rIns="68535" bIns="34269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15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Anelo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conoscerti di più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Vivere con te,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in santità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Con te, sempre voglio restar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La tua gloria contemplar, 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per l’eternità</a:t>
            </a:r>
          </a:p>
        </p:txBody>
      </p:sp>
    </p:spTree>
    <p:extLst>
      <p:ext uri="{BB962C8B-B14F-4D97-AF65-F5344CB8AC3E}">
        <p14:creationId xmlns:p14="http://schemas.microsoft.com/office/powerpoint/2010/main" val="4051261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177130"/>
            <a:ext cx="9144000" cy="4993632"/>
          </a:xfrm>
          <a:prstGeom prst="rect">
            <a:avLst/>
          </a:prstGeom>
          <a:noFill/>
          <a:ln>
            <a:noFill/>
          </a:ln>
        </p:spPr>
        <p:txBody>
          <a:bodyPr wrap="square" lIns="68535" tIns="34269" rIns="68535" bIns="34269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mio unico anelo è adorarti 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mio unico anelo è adorarti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Vengo ai tuoi piedi per darti 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mio cuor 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mio unico anelo è piacerti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mio unico anelo è piacerti 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Per sempre canterò del tuo amor</a:t>
            </a:r>
          </a:p>
        </p:txBody>
      </p:sp>
    </p:spTree>
    <p:extLst>
      <p:ext uri="{BB962C8B-B14F-4D97-AF65-F5344CB8AC3E}">
        <p14:creationId xmlns:p14="http://schemas.microsoft.com/office/powerpoint/2010/main" val="3500290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0"/>
            <a:ext cx="9144000" cy="5455297"/>
          </a:xfrm>
          <a:prstGeom prst="rect">
            <a:avLst/>
          </a:prstGeom>
          <a:noFill/>
          <a:ln>
            <a:noFill/>
          </a:ln>
        </p:spPr>
        <p:txBody>
          <a:bodyPr wrap="square" lIns="68535" tIns="34269" rIns="68535" bIns="34269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Amor, che mi riscattò 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Che mi lavò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Che mi dà vita eterna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tuo sangue,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aprì il cammino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Mai si chiuderà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Ho la libertà</a:t>
            </a: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7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defTabSz="3369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15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2742790400"/>
      </p:ext>
    </p:extLst>
  </p:cSld>
  <p:clrMapOvr>
    <a:masterClrMapping/>
  </p:clrMapOvr>
</p:sld>
</file>

<file path=ppt/theme/theme1.xml><?xml version="1.0" encoding="utf-8"?>
<a:theme xmlns:a="http://schemas.openxmlformats.org/drawingml/2006/main" name="7_Struttura predefinita">
  <a:themeElements>
    <a:clrScheme name="6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181</Words>
  <Application>Microsoft Office PowerPoint</Application>
  <PresentationFormat>Presentazione su schermo (4:3)</PresentationFormat>
  <Paragraphs>49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Arial</vt:lpstr>
      <vt:lpstr>Arial Unicode MS</vt:lpstr>
      <vt:lpstr>Bookman Old Style</vt:lpstr>
      <vt:lpstr>Tahoma</vt:lpstr>
      <vt:lpstr>7_Struttura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MSofficepro2929</cp:lastModifiedBy>
  <cp:revision>5</cp:revision>
  <dcterms:created xsi:type="dcterms:W3CDTF">2017-01-20T18:18:23Z</dcterms:created>
  <dcterms:modified xsi:type="dcterms:W3CDTF">2018-10-17T15:47:38Z</dcterms:modified>
</cp:coreProperties>
</file>