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01/11/2018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91086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01/11/2018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02400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01/11/2018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57424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01/11/2018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9624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01/11/2018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40793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01/11/2018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74701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01/11/2018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34193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01/11/2018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58863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01/11/2018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03894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01/11/2018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06907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01/11/2018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2390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E0722-66AC-4AB2-B591-D02321C4F39A}" type="datetimeFigureOut">
              <a:rPr lang="it-IT" smtClean="0"/>
              <a:t>01/11/2018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888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endParaRPr lang="it-IT" b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  <a:p>
            <a: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TU O DIO</a:t>
            </a:r>
          </a:p>
          <a:p>
            <a:endParaRPr lang="it-IT" dirty="0"/>
          </a:p>
          <a:p>
            <a:r>
              <a:rPr lang="it-IT" sz="4000" b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o </a:t>
            </a: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Dio sei l'Eccelso 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regni su noi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potenza ed amore</a:t>
            </a:r>
          </a:p>
          <a:p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sei la mia giustizia,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regna e governa Signor</a:t>
            </a:r>
          </a:p>
          <a:p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69920552"/>
      </p:ext>
    </p:extLst>
  </p:cSld>
  <p:clrMapOvr>
    <a:masterClrMapping/>
  </p:clrMapOvr>
</p:sld>
</file>

<file path=ppt/theme/theme1.xml><?xml version="1.0" encoding="utf-8"?>
<a:theme xmlns:a="http://schemas.openxmlformats.org/drawingml/2006/main" name="6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27</Words>
  <Application>Microsoft Office PowerPoint</Application>
  <PresentationFormat>Presentazione su schermo (4:3)</PresentationFormat>
  <Paragraphs>12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6" baseType="lpstr">
      <vt:lpstr>Arial</vt:lpstr>
      <vt:lpstr>Bookman Old Style</vt:lpstr>
      <vt:lpstr>Calibri</vt:lpstr>
      <vt:lpstr>Calibri Light</vt:lpstr>
      <vt:lpstr>6_Tema di Office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MSofficepro2929</cp:lastModifiedBy>
  <cp:revision>4</cp:revision>
  <dcterms:created xsi:type="dcterms:W3CDTF">2017-05-12T18:51:55Z</dcterms:created>
  <dcterms:modified xsi:type="dcterms:W3CDTF">2018-11-01T08:31:45Z</dcterms:modified>
</cp:coreProperties>
</file>