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2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8BEE8E-9CF8-40AC-B6C9-89FA7A838EC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16882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1802B3-82AA-478B-A9DB-04C0AB8585F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94024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620A4B-88E5-4434-B03C-1D37B46D90C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90088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81CB3A-5D9E-4BAF-88E3-DE66FE4123C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39698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8E531C-2E78-4A61-8AAB-CC6A3DE9603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23397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33BCDF-CD9D-4A39-AC7A-A41D343E80B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6554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265055-88F2-4B97-9361-8717B81F87A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62825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8FBB8C-3DA3-42EB-9DBD-D1144331BD6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20164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E04D8E-F718-4201-8BF1-2CE6180DD2B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78365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20307B-C40C-430D-801C-51C102D418D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08259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E607A6-F8B8-4D97-BD9A-1F11EC0F20E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03382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83310BE-4BC7-4231-A79A-F64EADDE2B0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0335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66715"/>
            <a:ext cx="9144000" cy="3887233"/>
          </a:xfrm>
          <a:noFill/>
        </p:spPr>
        <p:txBody>
          <a:bodyPr/>
          <a:lstStyle/>
          <a:p>
            <a:pPr eaLnBrk="1" hangingPunct="1"/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degno, tu sei l’Agnello,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santo sei Signor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 tuo trono un canto nuovo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innalziamo a te</a:t>
            </a:r>
          </a:p>
        </p:txBody>
      </p:sp>
      <p:sp>
        <p:nvSpPr>
          <p:cNvPr id="2051" name="Text Box 5"/>
          <p:cNvSpPr txBox="1">
            <a:spLocks noChangeArrowheads="1"/>
          </p:cNvSpPr>
          <p:nvPr/>
        </p:nvSpPr>
        <p:spPr bwMode="auto">
          <a:xfrm>
            <a:off x="2484438" y="2"/>
            <a:ext cx="6191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2052" name="Text Box 6"/>
          <p:cNvSpPr txBox="1">
            <a:spLocks noChangeArrowheads="1"/>
          </p:cNvSpPr>
          <p:nvPr/>
        </p:nvSpPr>
        <p:spPr bwMode="auto">
          <a:xfrm>
            <a:off x="2051050" y="0"/>
            <a:ext cx="48974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b="1" i="1" dirty="0">
                <a:solidFill>
                  <a:schemeClr val="bg1"/>
                </a:solidFill>
                <a:latin typeface="Bookman Old Style" panose="02050604050505020204" pitchFamily="18" charset="0"/>
              </a:rPr>
              <a:t>Tu sei degno</a:t>
            </a:r>
          </a:p>
        </p:txBody>
      </p:sp>
    </p:spTree>
    <p:extLst>
      <p:ext uri="{BB962C8B-B14F-4D97-AF65-F5344CB8AC3E}">
        <p14:creationId xmlns:p14="http://schemas.microsoft.com/office/powerpoint/2010/main" val="16870422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715000"/>
          </a:xfrm>
          <a:noFill/>
        </p:spPr>
        <p:txBody>
          <a:bodyPr/>
          <a:lstStyle/>
          <a:p>
            <a:pPr eaLnBrk="1" hangingPunct="1"/>
            <a:b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Santo, Santo, Santo 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è Dio onnipotente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era e sempre sarà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tutto il mondo canta 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lodi al Re dei Re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tutto tu sei per me 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io ti adoro…ti adoro</a:t>
            </a:r>
            <a:b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</a:br>
            <a:endParaRPr lang="it-IT" altLang="it-IT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7549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5328138"/>
          </a:xfrm>
          <a:noFill/>
        </p:spPr>
        <p:txBody>
          <a:bodyPr/>
          <a:lstStyle/>
          <a:p>
            <a:pPr eaLnBrk="1" hangingPunct="1"/>
            <a:br>
              <a:rPr lang="it-IT" altLang="it-IT" sz="2800" b="1" i="1" dirty="0">
                <a:solidFill>
                  <a:schemeClr val="bg1"/>
                </a:solidFill>
              </a:rPr>
            </a:br>
            <a:br>
              <a:rPr lang="it-IT" altLang="it-IT" sz="2800" b="1" i="1" dirty="0">
                <a:solidFill>
                  <a:schemeClr val="bg1"/>
                </a:solidFill>
              </a:rPr>
            </a:br>
            <a:br>
              <a:rPr lang="it-IT" altLang="it-IT" sz="2800" b="1" i="1" dirty="0">
                <a:solidFill>
                  <a:schemeClr val="bg1"/>
                </a:solidFill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tua voce è come il tuono,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splendi in maestà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Benedizione e onore, 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forza e potenza a te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sei santo, il solo Re!!</a:t>
            </a:r>
            <a:br>
              <a:rPr lang="it-IT" altLang="it-IT" sz="3600" b="1" dirty="0">
                <a:solidFill>
                  <a:schemeClr val="bg1"/>
                </a:solidFill>
              </a:rPr>
            </a:br>
            <a:br>
              <a:rPr lang="it-IT" altLang="it-IT" sz="3600" b="1" dirty="0">
                <a:solidFill>
                  <a:schemeClr val="bg1"/>
                </a:solidFill>
              </a:rPr>
            </a:br>
            <a:endParaRPr lang="it-IT" altLang="it-IT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7189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627077"/>
          </a:xfrm>
          <a:noFill/>
        </p:spPr>
        <p:txBody>
          <a:bodyPr/>
          <a:lstStyle/>
          <a:p>
            <a:pPr eaLnBrk="1" hangingPunct="1"/>
            <a:b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Santo, Santo, Santo 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è Dio onnipotente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era e sempre sarà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tutto il mondo canta 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lodi al Re dei Re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tutto tu sei per me 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io ti adoro…ti adoro</a:t>
            </a:r>
            <a:b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</a:br>
            <a:endParaRPr lang="it-IT" altLang="it-IT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171166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285232"/>
          </a:xfrm>
          <a:noFill/>
        </p:spPr>
        <p:txBody>
          <a:bodyPr/>
          <a:lstStyle/>
          <a:p>
            <a:pPr eaLnBrk="1" hangingPunct="1"/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Meraviglioso, sorprendente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è il nome di Gesù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pane della vita,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è l’acqua che disseta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un mistero sei per me</a:t>
            </a:r>
          </a:p>
        </p:txBody>
      </p:sp>
    </p:spTree>
    <p:extLst>
      <p:ext uri="{BB962C8B-B14F-4D97-AF65-F5344CB8AC3E}">
        <p14:creationId xmlns:p14="http://schemas.microsoft.com/office/powerpoint/2010/main" val="40898849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199632"/>
          </a:xfrm>
          <a:noFill/>
        </p:spPr>
        <p:txBody>
          <a:bodyPr/>
          <a:lstStyle/>
          <a:p>
            <a:pPr eaLnBrk="1" hangingPunct="1"/>
            <a:b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Santo, Santo, Santo 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è Dio onnipotente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era e sempre sarà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tutto il mondo canta 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lodi al Re dei Re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tutto tu sei per me 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io ti adoro…ti adoro</a:t>
            </a:r>
            <a:b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  <a:br>
              <a:rPr lang="it-IT" alt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</a:br>
            <a:endParaRPr lang="it-IT" altLang="it-IT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87559773"/>
      </p:ext>
    </p:extLst>
  </p:cSld>
  <p:clrMapOvr>
    <a:masterClrMapping/>
  </p:clrMapOvr>
</p:sld>
</file>

<file path=ppt/theme/theme1.xml><?xml version="1.0" encoding="utf-8"?>
<a:theme xmlns:a="http://schemas.openxmlformats.org/drawingml/2006/main" name="2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14</Words>
  <Application>Microsoft Office PowerPoint</Application>
  <PresentationFormat>Presentazione su schermo (4:3)</PresentationFormat>
  <Paragraphs>7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9" baseType="lpstr">
      <vt:lpstr>Arial</vt:lpstr>
      <vt:lpstr>Bookman Old Style</vt:lpstr>
      <vt:lpstr>2_Struttura predefinita</vt:lpstr>
      <vt:lpstr>Tu sei degno, tu sei l’Agnello, santo sei Signor al tuo trono un canto nuovo innalziamo a te</vt:lpstr>
      <vt:lpstr> Santo, Santo, Santo  è Dio onnipotente che era e sempre sarà tutto il mondo canta  lodi al Re dei Re tutto tu sei per me  e io ti adoro…ti adoro </vt:lpstr>
      <vt:lpstr>   La tua voce è come il tuono, splendi in maestà Benedizione e onore,  forza e potenza a te che sei santo, il solo Re!!  </vt:lpstr>
      <vt:lpstr> Santo, Santo, Santo  è Dio onnipotente che era e sempre sarà tutto il mondo canta  lodi al Re dei Re tutto tu sei per me  e io ti adoro…ti adoro </vt:lpstr>
      <vt:lpstr>Meraviglioso, sorprendente è il nome di Gesù il pane della vita, è l’acqua che disseta un mistero sei per me</vt:lpstr>
      <vt:lpstr> Santo, Santo, Santo  è Dio onnipotente che era e sempre sarà tutto il mondo canta  lodi al Re dei Re tutto tu sei per me  e io ti adoro…ti adoro  fine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 sei degno, tu sei l’agnello, santo sei Signor al tuo trono  un canto nuovo innalziamo a te</dc:title>
  <dc:creator>terry</dc:creator>
  <cp:lastModifiedBy>teresa intagliatore</cp:lastModifiedBy>
  <cp:revision>5</cp:revision>
  <dcterms:created xsi:type="dcterms:W3CDTF">2017-07-05T14:30:06Z</dcterms:created>
  <dcterms:modified xsi:type="dcterms:W3CDTF">2019-01-16T09:37:47Z</dcterms:modified>
</cp:coreProperties>
</file>