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04D2D3-0C95-4904-9DB1-574A9CEF43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40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F9034D-CB65-4A59-BF4C-308C8C7C0A4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53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3FA68C-4B71-42EC-A240-6A1882EB5FC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2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4756DD-1C37-463A-98F8-90FF9FC60FC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783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807881-324E-4D99-AD78-92BACFEA3BB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60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298C28-ADE2-43D1-97CA-90615C88C15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925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ECE1D-5DAC-4A75-B6ED-28BCE7023B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366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56506-64F0-464C-8FB3-F03E3F6EF0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53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9DE900-F26E-4F50-8E9E-A8E66F2904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84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BB045-67AC-4B51-9987-92413F50C7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009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0C22EE-09C8-4441-BE9F-37C2071CC66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80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03C02E-E5FC-4F14-999A-7A3B86DD2122}" type="slidenum"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84977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en&#249;.pptx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478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000" b="1" i="1" dirty="0">
                <a:solidFill>
                  <a:schemeClr val="bg1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Voglio stare con Te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tua presenza in me,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è l’aria che respiro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Cercare il volto tuo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È il motivo per cui vivo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800" b="1" dirty="0">
              <a:solidFill>
                <a:srgbClr val="FFFFFF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34389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548680"/>
            <a:ext cx="9144000" cy="415498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Restare in te Gesù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Toccando il tuo cuore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Apertamente io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ti dichiaro il mio amore</a:t>
            </a:r>
          </a:p>
        </p:txBody>
      </p:sp>
    </p:spTree>
    <p:extLst>
      <p:ext uri="{BB962C8B-B14F-4D97-AF65-F5344CB8AC3E}">
        <p14:creationId xmlns:p14="http://schemas.microsoft.com/office/powerpoint/2010/main" val="3181174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0" y="404664"/>
            <a:ext cx="9144000" cy="526297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Voglio stare con te,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non voglio altro che te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tua Grazia su me,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la tua presenza in me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È tutto per me</a:t>
            </a:r>
          </a:p>
        </p:txBody>
      </p:sp>
      <p:sp>
        <p:nvSpPr>
          <p:cNvPr id="5" name="Rettangolo 4">
            <a:hlinkClick r:id="rId3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2099626061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66</Words>
  <Application>Microsoft Office PowerPoint</Application>
  <PresentationFormat>Presentazione su schermo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Americana XBd BT</vt:lpstr>
      <vt:lpstr>Bookman Old Style</vt:lpstr>
      <vt:lpstr>Times New Roman</vt:lpstr>
      <vt:lpstr>2_Struttura predefinita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4</cp:revision>
  <dcterms:created xsi:type="dcterms:W3CDTF">2016-04-19T11:59:34Z</dcterms:created>
  <dcterms:modified xsi:type="dcterms:W3CDTF">2019-09-19T14:17:23Z</dcterms:modified>
</cp:coreProperties>
</file>