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57" r:id="rId2"/>
    <p:sldId id="258" r:id="rId3"/>
    <p:sldId id="259" r:id="rId4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6" autoAdjust="0"/>
    <p:restoredTop sz="94660"/>
  </p:normalViewPr>
  <p:slideViewPr>
    <p:cSldViewPr snapToGrid="0">
      <p:cViewPr varScale="1">
        <p:scale>
          <a:sx n="72" d="100"/>
          <a:sy n="72" d="100"/>
        </p:scale>
        <p:origin x="25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8CC1E2-9F2F-4BB9-BF75-E32C8689D91F}" type="datetimeFigureOut">
              <a:rPr lang="it-IT" smtClean="0"/>
              <a:t>18/06/2019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00CC8C-3CFB-4DD7-9EB4-B5D4AFFC362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186883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/>
            <a:fld id="{35431C58-954D-45C9-9CAE-7AF189106EDA}" type="slidenum">
              <a:rPr lang="it-IT" altLang="it-IT">
                <a:solidFill>
                  <a:srgbClr val="000000"/>
                </a:solidFill>
              </a:rPr>
              <a:pPr eaLnBrk="1" hangingPunct="1"/>
              <a:t>1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071943F2-1F5C-4261-B04E-D5DF7420C516}" type="slidenum">
              <a:rPr lang="it-IT" altLang="it-IT" sz="1200" smtClean="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1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5255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/>
            <a:fld id="{A81D7921-5B05-4EB1-A3A8-B84379670D77}" type="slidenum">
              <a:rPr lang="it-IT" altLang="it-IT">
                <a:solidFill>
                  <a:srgbClr val="000000"/>
                </a:solidFill>
              </a:rPr>
              <a:pPr eaLnBrk="1" hangingPunct="1"/>
              <a:t>2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171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B6AB3C33-989E-43DC-A0B3-3E5F287B657D}" type="slidenum">
              <a:rPr lang="it-IT" altLang="it-IT" sz="1200" smtClean="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2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7173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4007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/>
            <a:fld id="{DE9A16F0-12ED-43E6-8DCD-D7ACB868A1B0}" type="slidenum">
              <a:rPr lang="it-IT" altLang="it-IT">
                <a:solidFill>
                  <a:srgbClr val="000000"/>
                </a:solidFill>
              </a:rPr>
              <a:pPr eaLnBrk="1" hangingPunct="1"/>
              <a:t>3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8195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DFA8EEE6-FB64-471D-8520-EBE00855A828}" type="slidenum">
              <a:rPr lang="it-IT" altLang="it-IT" sz="1200" smtClean="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3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8197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06428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74AC8D2-AF97-4D95-A26D-19570F98EAF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103625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CCC7E0-006A-46F0-904C-DE868095526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59732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F17347-D1E2-4092-A2A3-35E84D26408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62000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1" y="1604965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F7693A-3039-4026-8A61-BBB229B9FD2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383541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4B1DF8D-925B-4CA3-8735-A3DDD8C4317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86014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923189-AA3A-4747-9F76-91ACC4FF80C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3338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68D582-5ABD-4A64-B822-EC04B5C3C3D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65990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7EFF82-7215-4FF5-B235-B707BDBC6C8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32547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0C1A59-1734-4259-9CCD-8182F267B10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693825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8BE903D-BA32-4CD6-9511-F5585D2CD02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11977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1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16DDCE-7785-4762-A46B-E9EAE070366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95694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5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6" y="6246815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5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96D2D47-4EE0-4CE5-8290-961D7927B9FB}" type="slidenum">
              <a:rPr lang="it-IT" altLang="it-IT" smtClean="0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7389239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0"/>
            <a:ext cx="9144000" cy="5925312"/>
          </a:xfrm>
          <a:noFill/>
        </p:spPr>
        <p:txBody>
          <a:bodyPr vert="horz" wrap="square" lIns="0" tIns="18395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73000"/>
              </a:lnSpc>
              <a:spcAft>
                <a:spcPct val="0"/>
              </a:spcAft>
              <a:buNone/>
              <a:tabLst>
                <a:tab pos="701675" algn="l"/>
                <a:tab pos="40894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1800" b="1" i="1" u="sng" dirty="0">
                <a:solidFill>
                  <a:schemeClr val="tx1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Osanna su nei cieli</a:t>
            </a:r>
            <a:r>
              <a:rPr lang="it-IT" altLang="it-IT" sz="1800" b="1" i="1" dirty="0">
                <a:solidFill>
                  <a:schemeClr val="tx1"/>
                </a:solidFill>
                <a:latin typeface="Bookman Old Style" panose="02050604050505020204" pitchFamily="18" charset="0"/>
              </a:rPr>
              <a:t> </a:t>
            </a:r>
          </a:p>
          <a:p>
            <a:pPr marL="0" indent="0" algn="ctr" defTabSz="449263" eaLnBrk="1" hangingPunct="1">
              <a:lnSpc>
                <a:spcPct val="103000"/>
              </a:lnSpc>
              <a:spcAft>
                <a:spcPct val="0"/>
              </a:spcAft>
              <a:buNone/>
              <a:tabLst>
                <a:tab pos="701675" algn="l"/>
                <a:tab pos="40894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200" b="1" dirty="0">
              <a:solidFill>
                <a:schemeClr val="tx2"/>
              </a:solidFill>
            </a:endParaRPr>
          </a:p>
          <a:p>
            <a:pPr marL="0" indent="0" algn="ctr" defTabSz="449263" eaLnBrk="1" hangingPunct="1">
              <a:lnSpc>
                <a:spcPct val="103000"/>
              </a:lnSpc>
              <a:spcAft>
                <a:spcPct val="0"/>
              </a:spcAft>
              <a:buNone/>
              <a:tabLst>
                <a:tab pos="701675" algn="l"/>
                <a:tab pos="40894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Grande è il Signor, il Re dell'universo,</a:t>
            </a:r>
          </a:p>
          <a:p>
            <a:pPr marL="0" indent="0" algn="ctr" defTabSz="449263" eaLnBrk="1" hangingPunct="1">
              <a:lnSpc>
                <a:spcPct val="103000"/>
              </a:lnSpc>
              <a:spcAft>
                <a:spcPct val="0"/>
              </a:spcAft>
              <a:buNone/>
              <a:tabLst>
                <a:tab pos="701675" algn="l"/>
                <a:tab pos="40894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Grande è il Signor, il Re dell’universo </a:t>
            </a:r>
          </a:p>
          <a:p>
            <a:pPr marL="0" indent="0" algn="ctr" defTabSz="449263" eaLnBrk="1" hangingPunct="1">
              <a:lnSpc>
                <a:spcPct val="103000"/>
              </a:lnSpc>
              <a:spcAft>
                <a:spcPct val="0"/>
              </a:spcAft>
              <a:buNone/>
              <a:tabLst>
                <a:tab pos="701675" algn="l"/>
                <a:tab pos="40894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Grande è il Signor, il Re dell’universo</a:t>
            </a:r>
          </a:p>
          <a:p>
            <a:pPr marL="0" indent="0" algn="ctr" defTabSz="449263" eaLnBrk="1" hangingPunct="1">
              <a:lnSpc>
                <a:spcPct val="103000"/>
              </a:lnSpc>
              <a:spcAft>
                <a:spcPct val="0"/>
              </a:spcAft>
              <a:buNone/>
              <a:tabLst>
                <a:tab pos="701675" algn="l"/>
                <a:tab pos="40894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Grande Egli è!</a:t>
            </a:r>
          </a:p>
          <a:p>
            <a:pPr marL="0" indent="0" algn="ctr" defTabSz="449263" eaLnBrk="1" hangingPunct="1">
              <a:lnSpc>
                <a:spcPct val="103000"/>
              </a:lnSpc>
              <a:spcAft>
                <a:spcPct val="0"/>
              </a:spcAft>
              <a:buNone/>
              <a:tabLst>
                <a:tab pos="701675" algn="l"/>
                <a:tab pos="40894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36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103000"/>
              </a:lnSpc>
              <a:spcAft>
                <a:spcPct val="0"/>
              </a:spcAft>
              <a:buNone/>
              <a:tabLst>
                <a:tab pos="701675" algn="l"/>
                <a:tab pos="40894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 err="1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Ooo</a:t>
            </a: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 Osanna su nei </a:t>
            </a:r>
          </a:p>
          <a:p>
            <a:pPr marL="0" indent="0" algn="ctr" defTabSz="449263" eaLnBrk="1" hangingPunct="1">
              <a:lnSpc>
                <a:spcPct val="103000"/>
              </a:lnSpc>
              <a:spcAft>
                <a:spcPct val="0"/>
              </a:spcAft>
              <a:buNone/>
              <a:tabLst>
                <a:tab pos="701675" algn="l"/>
                <a:tab pos="40894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 err="1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Ooo</a:t>
            </a: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 osanna su nei cieli</a:t>
            </a:r>
          </a:p>
          <a:p>
            <a:pPr marL="0" indent="0" algn="ctr" defTabSz="449263" eaLnBrk="1" hangingPunct="1">
              <a:lnSpc>
                <a:spcPct val="103000"/>
              </a:lnSpc>
              <a:spcAft>
                <a:spcPct val="0"/>
              </a:spcAft>
              <a:buNone/>
              <a:tabLst>
                <a:tab pos="701675" algn="l"/>
                <a:tab pos="40894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 err="1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Ooo</a:t>
            </a: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 osanna su nei cieli </a:t>
            </a:r>
          </a:p>
          <a:p>
            <a:pPr marL="0" indent="0" algn="ctr" defTabSz="449263" eaLnBrk="1" hangingPunct="1">
              <a:lnSpc>
                <a:spcPct val="103000"/>
              </a:lnSpc>
              <a:spcAft>
                <a:spcPct val="0"/>
              </a:spcAft>
              <a:buNone/>
              <a:tabLst>
                <a:tab pos="701675" algn="l"/>
                <a:tab pos="40894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Perché grande Egli è!</a:t>
            </a:r>
          </a:p>
          <a:p>
            <a:pPr marL="0" indent="0" algn="ctr" defTabSz="449263" eaLnBrk="1" hangingPunct="1">
              <a:lnSpc>
                <a:spcPct val="103000"/>
              </a:lnSpc>
              <a:spcAft>
                <a:spcPct val="0"/>
              </a:spcAft>
              <a:buNone/>
              <a:tabLst>
                <a:tab pos="701675" algn="l"/>
                <a:tab pos="40894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2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1890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0"/>
            <a:ext cx="9144000" cy="5486400"/>
          </a:xfrm>
          <a:noFill/>
        </p:spPr>
        <p:txBody>
          <a:bodyPr vert="horz" wrap="square" lIns="0" tIns="18395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103000"/>
              </a:lnSpc>
              <a:spcAft>
                <a:spcPct val="0"/>
              </a:spcAft>
              <a:buNone/>
              <a:tabLst>
                <a:tab pos="701675" algn="l"/>
                <a:tab pos="40894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Benedetto è colui che viene</a:t>
            </a:r>
          </a:p>
          <a:p>
            <a:pPr marL="0" indent="0" algn="ctr" defTabSz="449263" eaLnBrk="1" hangingPunct="1">
              <a:lnSpc>
                <a:spcPct val="103000"/>
              </a:lnSpc>
              <a:spcAft>
                <a:spcPct val="0"/>
              </a:spcAft>
              <a:buNone/>
              <a:tabLst>
                <a:tab pos="701675" algn="l"/>
                <a:tab pos="40894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Benedetto è colui che viene</a:t>
            </a:r>
          </a:p>
          <a:p>
            <a:pPr marL="0" indent="0" algn="ctr" defTabSz="449263" eaLnBrk="1" hangingPunct="1">
              <a:lnSpc>
                <a:spcPct val="103000"/>
              </a:lnSpc>
              <a:spcAft>
                <a:spcPct val="0"/>
              </a:spcAft>
              <a:buNone/>
              <a:tabLst>
                <a:tab pos="701675" algn="l"/>
                <a:tab pos="40894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Benedetto è colui che viene </a:t>
            </a:r>
          </a:p>
          <a:p>
            <a:pPr marL="0" indent="0" algn="ctr" defTabSz="449263" eaLnBrk="1" hangingPunct="1">
              <a:lnSpc>
                <a:spcPct val="103000"/>
              </a:lnSpc>
              <a:spcAft>
                <a:spcPct val="0"/>
              </a:spcAft>
              <a:buNone/>
              <a:tabLst>
                <a:tab pos="701675" algn="l"/>
                <a:tab pos="40894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Nel nome del Signor!</a:t>
            </a:r>
          </a:p>
          <a:p>
            <a:pPr marL="0" indent="0" algn="ctr" defTabSz="449263" eaLnBrk="1" hangingPunct="1">
              <a:lnSpc>
                <a:spcPct val="103000"/>
              </a:lnSpc>
              <a:spcAft>
                <a:spcPct val="0"/>
              </a:spcAft>
              <a:buNone/>
              <a:tabLst>
                <a:tab pos="701675" algn="l"/>
                <a:tab pos="40894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36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103000"/>
              </a:lnSpc>
              <a:spcAft>
                <a:spcPct val="0"/>
              </a:spcAft>
              <a:buNone/>
              <a:tabLst>
                <a:tab pos="701675" algn="l"/>
                <a:tab pos="40894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 err="1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Ooo</a:t>
            </a: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 Osanna su nei cieli</a:t>
            </a:r>
          </a:p>
          <a:p>
            <a:pPr marL="0" indent="0" algn="ctr" defTabSz="449263" eaLnBrk="1" hangingPunct="1">
              <a:lnSpc>
                <a:spcPct val="103000"/>
              </a:lnSpc>
              <a:spcAft>
                <a:spcPct val="0"/>
              </a:spcAft>
              <a:buNone/>
              <a:tabLst>
                <a:tab pos="701675" algn="l"/>
                <a:tab pos="40894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 err="1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Oooo</a:t>
            </a: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 Osanna su nei cieli</a:t>
            </a:r>
          </a:p>
          <a:p>
            <a:pPr marL="0" indent="0" algn="ctr" defTabSz="449263" eaLnBrk="1" hangingPunct="1">
              <a:lnSpc>
                <a:spcPct val="103000"/>
              </a:lnSpc>
              <a:spcAft>
                <a:spcPct val="0"/>
              </a:spcAft>
              <a:buNone/>
              <a:tabLst>
                <a:tab pos="701675" algn="l"/>
                <a:tab pos="40894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 err="1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Ooo</a:t>
            </a: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 Osanna su nei cieli</a:t>
            </a:r>
          </a:p>
          <a:p>
            <a:pPr marL="0" indent="0" algn="ctr" defTabSz="449263" eaLnBrk="1" hangingPunct="1">
              <a:lnSpc>
                <a:spcPct val="103000"/>
              </a:lnSpc>
              <a:spcAft>
                <a:spcPct val="0"/>
              </a:spcAft>
              <a:buNone/>
              <a:tabLst>
                <a:tab pos="701675" algn="l"/>
                <a:tab pos="40894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Perché grande Egli è!</a:t>
            </a:r>
          </a:p>
        </p:txBody>
      </p:sp>
    </p:spTree>
    <p:extLst>
      <p:ext uri="{BB962C8B-B14F-4D97-AF65-F5344CB8AC3E}">
        <p14:creationId xmlns:p14="http://schemas.microsoft.com/office/powerpoint/2010/main" val="1772257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0"/>
            <a:ext cx="9144000" cy="5632704"/>
          </a:xfrm>
          <a:noFill/>
        </p:spPr>
        <p:txBody>
          <a:bodyPr vert="horz" wrap="square" lIns="0" tIns="18395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103000"/>
              </a:lnSpc>
              <a:spcAft>
                <a:spcPct val="0"/>
              </a:spcAft>
              <a:buNone/>
              <a:tabLst>
                <a:tab pos="701675" algn="l"/>
                <a:tab pos="40894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Vieni </a:t>
            </a:r>
            <a:r>
              <a:rPr lang="it-IT" altLang="it-IT" sz="3600" b="1" dirty="0" err="1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adoriam</a:t>
            </a: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, lodiamo il suo nome </a:t>
            </a:r>
          </a:p>
          <a:p>
            <a:pPr marL="0" indent="0" algn="ctr" defTabSz="449263" eaLnBrk="1" hangingPunct="1">
              <a:lnSpc>
                <a:spcPct val="103000"/>
              </a:lnSpc>
              <a:spcAft>
                <a:spcPct val="0"/>
              </a:spcAft>
              <a:buNone/>
              <a:tabLst>
                <a:tab pos="701675" algn="l"/>
                <a:tab pos="40894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Vieni </a:t>
            </a:r>
            <a:r>
              <a:rPr lang="it-IT" altLang="it-IT" sz="3600" b="1" dirty="0" err="1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adoriam</a:t>
            </a: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, lodiamo il Suo nome</a:t>
            </a:r>
          </a:p>
          <a:p>
            <a:pPr marL="0" indent="0" algn="ctr" defTabSz="449263" eaLnBrk="1" hangingPunct="1">
              <a:lnSpc>
                <a:spcPct val="103000"/>
              </a:lnSpc>
              <a:spcAft>
                <a:spcPct val="0"/>
              </a:spcAft>
              <a:buNone/>
              <a:tabLst>
                <a:tab pos="701675" algn="l"/>
                <a:tab pos="40894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Vieni </a:t>
            </a:r>
            <a:r>
              <a:rPr lang="it-IT" altLang="it-IT" sz="3600" b="1" dirty="0" err="1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adoriam</a:t>
            </a: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 lodiamo il suo nome</a:t>
            </a:r>
          </a:p>
          <a:p>
            <a:pPr marL="0" indent="0" algn="ctr" defTabSz="449263" eaLnBrk="1" hangingPunct="1">
              <a:lnSpc>
                <a:spcPct val="103000"/>
              </a:lnSpc>
              <a:spcAft>
                <a:spcPct val="0"/>
              </a:spcAft>
              <a:buNone/>
              <a:tabLst>
                <a:tab pos="701675" algn="l"/>
                <a:tab pos="40894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Perché grande Egli è!</a:t>
            </a:r>
          </a:p>
          <a:p>
            <a:pPr marL="0" indent="0" algn="ctr" defTabSz="449263" eaLnBrk="1" hangingPunct="1">
              <a:lnSpc>
                <a:spcPct val="103000"/>
              </a:lnSpc>
              <a:spcAft>
                <a:spcPct val="0"/>
              </a:spcAft>
              <a:buNone/>
              <a:tabLst>
                <a:tab pos="701675" algn="l"/>
                <a:tab pos="40894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36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103000"/>
              </a:lnSpc>
              <a:spcAft>
                <a:spcPct val="0"/>
              </a:spcAft>
              <a:buNone/>
              <a:tabLst>
                <a:tab pos="701675" algn="l"/>
                <a:tab pos="40894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 err="1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Ooo</a:t>
            </a: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 Osanna su nei cieli </a:t>
            </a:r>
          </a:p>
          <a:p>
            <a:pPr marL="0" indent="0" algn="ctr" defTabSz="449263" eaLnBrk="1" hangingPunct="1">
              <a:lnSpc>
                <a:spcPct val="103000"/>
              </a:lnSpc>
              <a:spcAft>
                <a:spcPct val="0"/>
              </a:spcAft>
              <a:buNone/>
              <a:tabLst>
                <a:tab pos="701675" algn="l"/>
                <a:tab pos="40894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 err="1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Ooo</a:t>
            </a: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 Osanna su nei cieli</a:t>
            </a:r>
          </a:p>
          <a:p>
            <a:pPr marL="0" indent="0" algn="ctr" defTabSz="449263" eaLnBrk="1" hangingPunct="1">
              <a:lnSpc>
                <a:spcPct val="103000"/>
              </a:lnSpc>
              <a:spcAft>
                <a:spcPct val="0"/>
              </a:spcAft>
              <a:buNone/>
              <a:tabLst>
                <a:tab pos="701675" algn="l"/>
                <a:tab pos="40894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 err="1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Ooo</a:t>
            </a: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 osanna su nei cieli </a:t>
            </a:r>
          </a:p>
          <a:p>
            <a:pPr marL="0" indent="0" algn="ctr" defTabSz="449263" eaLnBrk="1" hangingPunct="1">
              <a:lnSpc>
                <a:spcPct val="103000"/>
              </a:lnSpc>
              <a:spcAft>
                <a:spcPct val="0"/>
              </a:spcAft>
              <a:buNone/>
              <a:tabLst>
                <a:tab pos="701675" algn="l"/>
                <a:tab pos="40894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Perché grande Egli è!</a:t>
            </a: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4211638" y="6237288"/>
            <a:ext cx="704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b="1">
                <a:solidFill>
                  <a:srgbClr val="F8F8F8"/>
                </a:solidFill>
                <a:cs typeface="Arial Unicode MS" panose="020B0604020202020204" pitchFamily="34" charset="-128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2036238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2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144</Words>
  <Application>Microsoft Office PowerPoint</Application>
  <PresentationFormat>Presentazione su schermo (4:3)</PresentationFormat>
  <Paragraphs>36</Paragraphs>
  <Slides>3</Slides>
  <Notes>3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</vt:i4>
      </vt:variant>
    </vt:vector>
  </HeadingPairs>
  <TitlesOfParts>
    <vt:vector size="8" baseType="lpstr">
      <vt:lpstr>Arial</vt:lpstr>
      <vt:lpstr>Bookman Old Style</vt:lpstr>
      <vt:lpstr>Calibri</vt:lpstr>
      <vt:lpstr>Times New Roman</vt:lpstr>
      <vt:lpstr>2_Tema di Office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chiesa@ccbassisi.it</dc:creator>
  <cp:lastModifiedBy>MSofficepro2929</cp:lastModifiedBy>
  <cp:revision>7</cp:revision>
  <dcterms:created xsi:type="dcterms:W3CDTF">2016-12-31T15:19:58Z</dcterms:created>
  <dcterms:modified xsi:type="dcterms:W3CDTF">2019-06-18T13:12:15Z</dcterms:modified>
</cp:coreProperties>
</file>