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71" r:id="rId3"/>
    <p:sldId id="272" r:id="rId4"/>
    <p:sldId id="273" r:id="rId5"/>
    <p:sldId id="274" r:id="rId6"/>
    <p:sldId id="275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B3BD8-DFF1-4CF2-AF06-11506228700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5121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256196-6B14-442F-895D-C3F1A025288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3558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3A261-3E54-4711-961D-A19738B8439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1375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8C5B7-AE4E-4EE4-B0E5-E7DD8C3531E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9734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2E857-C0FD-44A8-B3F7-17752C0E758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45318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C93C7-EA64-42A5-841E-50B5235858E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88404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10A35-2E3F-4BD1-8905-0DB79B01724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0051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537926-0E58-4A62-A018-B6CE90AF21A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38913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22E6DE-CC8B-4AA9-AABC-96508D9603D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1306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7E8B-4D96-49ED-8025-5BD3A62F4C2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9172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A324D-0E74-43AC-8CA9-9DD9FB94C77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3934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975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975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975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7BA755-7844-4096-9B32-82BBCB039329}" type="slidenum">
              <a:rPr 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8789135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3429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6858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0287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3716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233363" indent="-233363" algn="l" defTabSz="305991" rtl="0" eaLnBrk="0" fontAlgn="base" hangingPunct="0">
        <a:lnSpc>
          <a:spcPct val="93000"/>
        </a:lnSpc>
        <a:spcBef>
          <a:spcPct val="0"/>
        </a:spcBef>
        <a:spcAft>
          <a:spcPts val="966"/>
        </a:spcAft>
        <a:buClr>
          <a:srgbClr val="000000"/>
        </a:buClr>
        <a:buSzPct val="100000"/>
        <a:buFont typeface="Times New Roman" pitchFamily="18" charset="0"/>
        <a:buChar char="•"/>
        <a:defRPr sz="2175">
          <a:solidFill>
            <a:srgbClr val="000000"/>
          </a:solidFill>
          <a:latin typeface="+mn-lt"/>
          <a:ea typeface="+mn-ea"/>
          <a:cs typeface="+mn-cs"/>
        </a:defRPr>
      </a:lvl1pPr>
      <a:lvl2pPr marL="506016" indent="-195263" algn="l" defTabSz="305991" rtl="0" eaLnBrk="0" fontAlgn="base" hangingPunct="0">
        <a:lnSpc>
          <a:spcPct val="93000"/>
        </a:lnSpc>
        <a:spcBef>
          <a:spcPct val="0"/>
        </a:spcBef>
        <a:spcAft>
          <a:spcPts val="779"/>
        </a:spcAft>
        <a:buClr>
          <a:srgbClr val="000000"/>
        </a:buClr>
        <a:buSzPct val="100000"/>
        <a:buFont typeface="Times New Roman" pitchFamily="18" charset="0"/>
        <a:buChar char="–"/>
        <a:defRPr sz="1875">
          <a:solidFill>
            <a:srgbClr val="000000"/>
          </a:solidFill>
          <a:latin typeface="+mn-lt"/>
          <a:ea typeface="+mn-ea"/>
          <a:cs typeface="+mn-cs"/>
        </a:defRPr>
      </a:lvl2pPr>
      <a:lvl3pPr marL="777479" indent="-155972" algn="l" defTabSz="305991" rtl="0" eaLnBrk="0" fontAlgn="base" hangingPunct="0">
        <a:lnSpc>
          <a:spcPct val="93000"/>
        </a:lnSpc>
        <a:spcBef>
          <a:spcPct val="0"/>
        </a:spcBef>
        <a:spcAft>
          <a:spcPts val="581"/>
        </a:spcAft>
        <a:buClr>
          <a:srgbClr val="000000"/>
        </a:buClr>
        <a:buSzPct val="100000"/>
        <a:buFont typeface="Times New Roman" pitchFamily="18" charset="0"/>
        <a:buChar char="•"/>
        <a:defRPr sz="1650">
          <a:solidFill>
            <a:srgbClr val="000000"/>
          </a:solidFill>
          <a:latin typeface="+mn-lt"/>
          <a:ea typeface="+mn-ea"/>
          <a:cs typeface="+mn-cs"/>
        </a:defRPr>
      </a:lvl3pPr>
      <a:lvl4pPr marL="1088231" indent="-154781" algn="l" defTabSz="305991" rtl="0" eaLnBrk="0" fontAlgn="base" hangingPunct="0">
        <a:lnSpc>
          <a:spcPct val="93000"/>
        </a:lnSpc>
        <a:spcBef>
          <a:spcPct val="0"/>
        </a:spcBef>
        <a:spcAft>
          <a:spcPts val="394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400175" indent="-155972" algn="l" defTabSz="305991" rtl="0" eaLnBrk="0" fontAlgn="base" hangingPunct="0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17430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0859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24288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27717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0" y="0"/>
            <a:ext cx="9144000" cy="5901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Gesù è il Re dei re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O porte alzate il capo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E il Re di gloria entrerà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I vostri occhi alzate verso il Re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Levate a Lui la voce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Aprite i cuori al suo amor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Date a Lui la lode la forza e l’</a:t>
            </a:r>
            <a:r>
              <a:rPr kumimoji="0" lang="it-IT" sz="3600" b="1" i="0" u="none" strike="noStrike" kern="1200" cap="none" spc="0" normalizeH="0" baseline="0" noProof="0" dirty="0" err="1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onor</a:t>
            </a: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Chi è il Re di gloria (x2)</a:t>
            </a:r>
          </a:p>
        </p:txBody>
      </p:sp>
    </p:spTree>
    <p:extLst>
      <p:ext uri="{BB962C8B-B14F-4D97-AF65-F5344CB8AC3E}">
        <p14:creationId xmlns:p14="http://schemas.microsoft.com/office/powerpoint/2010/main" val="409166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0" y="0"/>
            <a:ext cx="9144000" cy="5591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È </a:t>
            </a: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Gesù il Signor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Gesù è il Re dei re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Signore dei signor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Gesù è il vincitore che ci salverà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Egli è il RE dei Re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sopra la terra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Gesù è il Re dei re</a:t>
            </a:r>
          </a:p>
        </p:txBody>
      </p:sp>
    </p:spTree>
    <p:extLst>
      <p:ext uri="{BB962C8B-B14F-4D97-AF65-F5344CB8AC3E}">
        <p14:creationId xmlns:p14="http://schemas.microsoft.com/office/powerpoint/2010/main" val="4158809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0" y="30490"/>
            <a:ext cx="9144000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Signore dei signor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egli ritornerà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Gesù è il redentore che ci salverà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Egli è il Re dei re sopra la terra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Gesù è il Re dei re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3062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0" y="0"/>
            <a:ext cx="9324528" cy="5591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Oh porte alzate il capo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E il Re di gloria entrerà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I vostri occhi alzate verso il Re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Levate a Lui la voce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Aprite i cuori al suo amor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Date a Lui la lode la forza e l’</a:t>
            </a:r>
            <a:r>
              <a:rPr kumimoji="0" lang="it-IT" sz="3600" b="1" i="0" u="none" strike="noStrike" kern="1200" cap="none" spc="0" normalizeH="0" baseline="0" noProof="0" dirty="0" err="1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onor</a:t>
            </a: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Chi è il Re di gloria (x2)</a:t>
            </a:r>
          </a:p>
        </p:txBody>
      </p:sp>
    </p:spTree>
    <p:extLst>
      <p:ext uri="{BB962C8B-B14F-4D97-AF65-F5344CB8AC3E}">
        <p14:creationId xmlns:p14="http://schemas.microsoft.com/office/powerpoint/2010/main" val="512491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0" y="0"/>
            <a:ext cx="9144000" cy="5591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È Gesù il Signor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Gesù è il Re de re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Signore dei signor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Gesù è il vincitore che ci salverà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Egli è il RE dei Re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sopra la terra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Gesù è il Re dei re</a:t>
            </a:r>
          </a:p>
        </p:txBody>
      </p:sp>
    </p:spTree>
    <p:extLst>
      <p:ext uri="{BB962C8B-B14F-4D97-AF65-F5344CB8AC3E}">
        <p14:creationId xmlns:p14="http://schemas.microsoft.com/office/powerpoint/2010/main" val="110362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0" y="30490"/>
            <a:ext cx="9144000" cy="59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Signore dei signor egli ritornerà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Gesù è il redentore che ci salverà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Egli è il Re dei re sopra la terra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Gesù è il Re dei re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0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2000" b="1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0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2000" b="1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000" b="1" i="0" u="none" strike="noStrike" kern="1200" cap="none" spc="0" normalizeH="0" baseline="0" noProof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1" i="0" u="none" strike="noStrike" kern="1200" cap="none" spc="0" normalizeH="0" baseline="0" noProof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fine</a:t>
            </a:r>
            <a:endParaRPr kumimoji="0" lang="it-IT" sz="20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35516157"/>
      </p:ext>
    </p:extLst>
  </p:cSld>
  <p:clrMapOvr>
    <a:masterClrMapping/>
  </p:clrMapOvr>
</p:sld>
</file>

<file path=ppt/theme/theme1.xml><?xml version="1.0" encoding="utf-8"?>
<a:theme xmlns:a="http://schemas.openxmlformats.org/drawingml/2006/main" name="12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225</Words>
  <Application>Microsoft Office PowerPoint</Application>
  <PresentationFormat>Presentazione su schermo (4:3)</PresentationFormat>
  <Paragraphs>54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Arial</vt:lpstr>
      <vt:lpstr>Bookman Old Style</vt:lpstr>
      <vt:lpstr>Times New Roman</vt:lpstr>
      <vt:lpstr>12_Tema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10</cp:revision>
  <dcterms:created xsi:type="dcterms:W3CDTF">2016-04-19T12:12:56Z</dcterms:created>
  <dcterms:modified xsi:type="dcterms:W3CDTF">2019-09-19T14:07:51Z</dcterms:modified>
</cp:coreProperties>
</file>