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1763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5186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7915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5153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2067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8586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3905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07092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4869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2242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3950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32446-420F-4911-82CB-44B4E07DB8B4}" type="datetimeFigureOut">
              <a:rPr lang="it-IT" smtClean="0"/>
              <a:t>12/12/2018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BF3B6-9947-471A-B9FA-34C3DDC4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608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E9D284D-B29E-4089-AC3D-15E49416CD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314303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Stringimi o Signor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Stringimi o Signor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Ch’io non vada via 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 mi dono a te Gesù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te che vero amico sei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Nulla cerco più, voglio solo Te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 supplirti mai potrà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Brucio </a:t>
            </a:r>
            <a:r>
              <a:rPr lang="it-IT" sz="36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 fuoco del tuo amor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Mostrami la via ed io ti seguirò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28892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E9D284D-B29E-4089-AC3D-15E49416CD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it-IT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 voglio te,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 te ho un gran bisogno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 voglio te,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 prego regna in me </a:t>
            </a: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(x2)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063525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69</Words>
  <Application>Microsoft Office PowerPoint</Application>
  <PresentationFormat>Presentazione su schermo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8" baseType="lpstr">
      <vt:lpstr>Arial</vt:lpstr>
      <vt:lpstr>Bookman Old Style</vt:lpstr>
      <vt:lpstr>Calibri</vt:lpstr>
      <vt:lpstr>Calibri Light</vt:lpstr>
      <vt:lpstr>Times New Roman</vt:lpstr>
      <vt:lpstr>Tema di Office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teresa intagliatore</cp:lastModifiedBy>
  <cp:revision>6</cp:revision>
  <dcterms:created xsi:type="dcterms:W3CDTF">2017-10-19T14:40:01Z</dcterms:created>
  <dcterms:modified xsi:type="dcterms:W3CDTF">2018-12-12T09:49:37Z</dcterms:modified>
</cp:coreProperties>
</file>