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94" r:id="rId3"/>
    <p:sldId id="295" r:id="rId4"/>
    <p:sldId id="301" r:id="rId5"/>
    <p:sldId id="302" r:id="rId6"/>
    <p:sldId id="303" r:id="rId7"/>
    <p:sldId id="300" r:id="rId8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6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A09147B-F491-4E20-BD7D-5F8DA1B5DB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A9C6848-5F58-41C3-B8C3-4D2DFEF081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F63610F-57B5-46CA-8376-90A3E10767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2A43B-9328-4270-A792-E683C3B9A7F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43809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62E029B-609F-4772-A1DE-EC750EA777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99451E-5E26-4B99-AF71-65BB6A909D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5A76A75-45FC-4530-AD90-4D90D01A62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62495-2C6A-4007-809D-58C4185B08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8559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44EC85-1CBD-4CB4-A4FD-E59A9BCFB1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C285AEF-248F-48F8-AAD5-392C2DF178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AFD9943-CA22-4A73-9C11-E1F2258A4F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8C75B-FE1D-4DBB-841F-94A97AD8BFF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1420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90FE25-4BEC-4BAD-9367-CE5FC36DC30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1610B3-9969-45D0-AE2F-0A2949809B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3E6F25-05B3-47EC-B4BF-AB6BB12589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73E9C-5906-4B8B-A1FA-CCCD4381368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00550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6086FE8-63AA-4883-AEA9-D39C2EC42F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52FD7C2-6436-44A2-BBF2-6EB768BEEE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5BD6CCF-F887-4EA2-9133-5F14B1A295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D65FA-0613-47BF-8A69-F9BF2B9436E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97162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0645F34-AE4D-43CD-9C33-C2C2E4C9E2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BE114D8-4626-44A9-B862-EBE446E56F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766E2A1-3420-4526-BE87-BFA955BB43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905A2-AA13-465A-825D-11021DD5B67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07621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3928826-6F1C-40F6-B1CD-7E3587E1CB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208CC15-8757-4C6D-BCC4-40A9FE2517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4558676-CEFB-4257-9E61-1FA62A48CC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E3557-8BB4-4193-8539-DE9F4D06B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77754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9C6034-8566-436A-BF3C-A461E5FBDC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857109-C177-43A9-BB37-9735BE13BA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2A5997-677A-4BD7-8BD1-231B5A7D59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51572-B17A-4AD5-A901-B2914C22D65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04807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B322C4-7802-4557-B0B1-FB8DB976EE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314783-8E78-4DC1-8684-C0F61DA34F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4A191C-A354-4AF9-B73A-03E6BC7538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675B3-3A45-431E-9723-AF3403FC2EF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6685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7D8892E-E74A-4F4C-9542-3FBADF6A127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82BDEE6-C327-4135-A4B2-1E2ACDEA63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299AF96-40BE-4A4C-83F6-C1896B36BD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DCCAB-A086-4E0F-8C95-FC8BAA58208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83685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1C1EF1-BECA-4F5C-820C-7D6C27F40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3683131-1DE9-4981-B36E-E81AC09903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A6A9571-762F-43E6-891A-EB0D814A67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8CCFD-812E-41E6-AB06-F604833880D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64562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72EF409-EF05-4069-96BA-6363DB0AA4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A2A7CC4-CE84-4430-BF5A-B3D90E918C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C028650-D93C-4273-BBDF-AA63CBEBFC0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E923DC9-A20F-4375-A1D0-56EBDF23C88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44D929D-DF12-4D22-9DE3-213A85184A5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FC66EA85-52F6-45C3-9436-D07547B358F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60F4B09F-A4F3-4B3D-B731-E6499F10F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9742"/>
            <a:ext cx="9144000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Come una rosa</a:t>
            </a:r>
          </a:p>
          <a:p>
            <a:pPr algn="ctr" eaLnBrk="1" hangingPunct="1">
              <a:defRPr/>
            </a:pPr>
            <a:endParaRPr lang="it-IT" altLang="it-IT" sz="4000" b="1" dirty="0">
              <a:solidFill>
                <a:schemeClr val="accent3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potenza, su ogni re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sulla natura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sulla </a:t>
            </a:r>
            <a:r>
              <a:rPr lang="it-IT" altLang="it-IT" sz="4000" b="1" dirty="0" err="1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creazion</a:t>
            </a: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.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sapienza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ed ogni via dell’uomo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Regna Dio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tutto ciò creò</a:t>
            </a:r>
            <a:endParaRPr lang="it-IT" altLang="it-IT" sz="4400" b="1" dirty="0">
              <a:solidFill>
                <a:schemeClr val="accent3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27738B77-A3FE-4648-90F6-4C11F6979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5230" y="409569"/>
            <a:ext cx="91440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regno,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tron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cosa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può cambiare il cuor.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ricchezza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e sopra ogni tesoro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posto sia colui che degno è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F1114509-F6C8-404E-BB6C-06C3DEE5D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2" y="619526"/>
            <a:ext cx="91440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Ei morì, sulla croce un dì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vita Sua,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me sacrificò.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Una rosa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calpestata fu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morì Gesù con gran </a:t>
            </a:r>
            <a:r>
              <a:rPr lang="it-IT" altLang="it-IT" sz="4000" b="1" dirty="0" err="1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dolor</a:t>
            </a: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pensando a me.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AEA0A638-6B75-4ED9-AD9B-FE3705350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3997"/>
            <a:ext cx="91440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potenza, su ogni re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sulla natura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sulla </a:t>
            </a:r>
            <a:r>
              <a:rPr lang="it-IT" altLang="it-IT" sz="4000" b="1" dirty="0" err="1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creazion</a:t>
            </a: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.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sapienza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ed ogni via dell’uomo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Regna Dio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tutto ciò creò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3609784B-38E4-443B-A2C7-C1A273901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39521"/>
            <a:ext cx="91440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regno,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tron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cosa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può cambiare il cuor.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Su ogni ricchezza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e sopra ogni tesoro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posto sia colui che degno è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18778AB9-BB5D-4739-A457-74D76D3345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6832"/>
            <a:ext cx="91440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Ei morì, sulla croce un dì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vita Sua,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me sacrificò.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Una rosa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calpestata fu 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morì Gesù con gran </a:t>
            </a:r>
            <a:r>
              <a:rPr lang="it-IT" altLang="it-IT" sz="4000" b="1" dirty="0" err="1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dolor</a:t>
            </a: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pensando a me.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72206CDB-151E-405A-B85A-5CF17FA8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764124"/>
            <a:ext cx="9143999" cy="372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Una rosa calpestata fu,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morì Gesù</a:t>
            </a: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gran </a:t>
            </a:r>
            <a:r>
              <a:rPr lang="it-IT" altLang="it-IT" sz="4000" b="1" dirty="0" err="1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dolor</a:t>
            </a:r>
            <a:endParaRPr lang="it-IT" altLang="it-IT" sz="4000" b="1" dirty="0">
              <a:solidFill>
                <a:schemeClr val="accent3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it-IT" altLang="it-IT" sz="4000" b="1" dirty="0">
                <a:solidFill>
                  <a:schemeClr val="accent3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pensando a me</a:t>
            </a:r>
          </a:p>
          <a:p>
            <a:pPr algn="ctr" eaLnBrk="1" hangingPunct="1">
              <a:defRPr/>
            </a:pPr>
            <a:endParaRPr lang="it-IT" altLang="it-IT" sz="4800" b="1" dirty="0"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it-IT" altLang="it-IT" sz="24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fine</a:t>
            </a: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8CC8B5A3-F9F0-4341-A588-F5F9CDE0D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2813" y="6308725"/>
            <a:ext cx="4318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800">
                <a:solidFill>
                  <a:srgbClr val="000000"/>
                </a:solidFill>
                <a:cs typeface="Arial" panose="020B0604020202020204" pitchFamily="34" charset="0"/>
              </a:rPr>
              <a:t>☺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192</Words>
  <Application>Microsoft Office PowerPoint</Application>
  <PresentationFormat>Presentazione su schermo (4:3)</PresentationFormat>
  <Paragraphs>51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0" baseType="lpstr">
      <vt:lpstr>Arial</vt:lpstr>
      <vt:lpstr>Bookman Old Style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 UNA ROSA</dc:title>
  <dc:creator>giachi</dc:creator>
  <cp:lastModifiedBy>MSofficepro2929</cp:lastModifiedBy>
  <cp:revision>13</cp:revision>
  <dcterms:created xsi:type="dcterms:W3CDTF">2006-01-11T10:56:03Z</dcterms:created>
  <dcterms:modified xsi:type="dcterms:W3CDTF">2018-11-01T08:33:29Z</dcterms:modified>
</cp:coreProperties>
</file>