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65" r:id="rId4"/>
    <p:sldId id="266" r:id="rId5"/>
    <p:sldId id="267" r:id="rId6"/>
    <p:sldId id="268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4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56D64-50A0-4E47-8D0C-20CDE492FD3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909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7E870-2232-4A0E-A0F3-A438172A918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989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8F837-0634-4191-B272-77753D9D9FD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702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F73C7C-B9E9-40B3-8E6B-272EBA7C0BE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309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13E8F-26B5-4B81-A9DE-02633F68C8B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563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E04C1-C2FB-4EE2-82DA-AC2C4111FC23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417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43224-8024-4B46-8017-695E2E96C2F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706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D93F0-5E7C-4385-B273-5CB45EE3465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326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BBF366-9A80-41A4-8E6C-4517C14BE4E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421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F3A65-2C24-4A39-B8CD-E0566C3064AF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550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8D3723-F201-4CF4-9121-8C704A7DAC1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61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6382943-E9B6-4BFA-9A35-C5C4E2F81538}" type="slidenum">
              <a:rPr lang="it-IT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33315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"/>
            <a:ext cx="9144000" cy="772262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mia roccia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mia speranza è in Gesù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sua giustizia Ei mostrò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Solo da Lui dipenderò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mia fiducia è in Gesù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(x2)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13798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"/>
            <a:ext cx="9144000" cy="664027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In Gesù forte son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Solo Lui, roccia è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Della mia vita, Lui è il 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Lui è il 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78861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"/>
            <a:ext cx="9144000" cy="818429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sua grazia è su di noi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Nelle sue mani protetti siam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Nella tormenta </a:t>
            </a:r>
            <a:r>
              <a:rPr kumimoji="0" lang="it-IT" altLang="it-IT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vincerem</a:t>
            </a: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mia fede è ferma in lui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mia fede è ferma in lui</a:t>
            </a:r>
            <a:endParaRPr kumimoji="0" lang="it-IT" altLang="it-IT" sz="4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61194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"/>
            <a:ext cx="9144000" cy="664027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In Gesù forte son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Solo Lui, roccia è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Della mia vita, Lui è il 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Lui è il Re (x2)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43898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"/>
            <a:ext cx="9144000" cy="738150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Egli un giorno tornerà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Davanti a lui noi </a:t>
            </a:r>
            <a:r>
              <a:rPr kumimoji="0" lang="it-IT" altLang="it-IT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sarem</a:t>
            </a: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Senza peccato ci vedrà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Giustificati per la fede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(x2)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60410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84971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In Gesù forte son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Solo Lui, roccia è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Della mia vita, Lui è il 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Lui è il Re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altLang="it-IT" sz="2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fine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15569143"/>
      </p:ext>
    </p:extLst>
  </p:cSld>
  <p:clrMapOvr>
    <a:masterClrMapping/>
  </p:clrMapOvr>
</p:sld>
</file>

<file path=ppt/theme/theme1.xml><?xml version="1.0" encoding="utf-8"?>
<a:theme xmlns:a="http://schemas.openxmlformats.org/drawingml/2006/main" name="3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143</Words>
  <Application>Microsoft Office PowerPoint</Application>
  <PresentationFormat>Presentazione su schermo (4:3)</PresentationFormat>
  <Paragraphs>57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Arial Unicode MS</vt:lpstr>
      <vt:lpstr>Bookman Old Style</vt:lpstr>
      <vt:lpstr>3_Struttura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MSofficepro2929</cp:lastModifiedBy>
  <cp:revision>5</cp:revision>
  <dcterms:created xsi:type="dcterms:W3CDTF">2018-02-24T08:52:38Z</dcterms:created>
  <dcterms:modified xsi:type="dcterms:W3CDTF">2018-11-21T10:28:34Z</dcterms:modified>
</cp:coreProperties>
</file>