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97" r:id="rId2"/>
    <p:sldId id="498" r:id="rId3"/>
    <p:sldId id="499" r:id="rId4"/>
    <p:sldId id="500" r:id="rId5"/>
    <p:sldId id="501" r:id="rId6"/>
    <p:sldId id="50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1C0D82-9D08-433A-88B8-433F813E836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483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40B796-3200-4F73-B497-9CDB2BD2B11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0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CF221-51BB-4277-8247-B3011769FED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939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5353F-D9A0-457F-A940-241ECE26FDE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328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47BD3E-1F46-459B-87B1-9A3BE22AD4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85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3E82E3-2CBD-41FA-AF92-E3FD3B31F3D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11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29EFD7-1202-41E5-AA8A-437260BE87A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99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7FF1BE-D4B5-49B0-BDFC-529ADF8E984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9655E-C551-41D3-B168-F5CFDBFDA3A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28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43CA2-4A58-4400-A47F-96339AD2741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70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DCA295-321A-4775-8701-59C9306FC50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39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4D5DD4-0C6D-4271-A7D2-5577A218ACCF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859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188640"/>
            <a:ext cx="9144000" cy="5740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Dio che mi ha salvato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Batang" pitchFamily="18" charset="-127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 Dio che mi ha salvato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con il suo immenso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La mia lode dal profondo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del mio cuore a Lui offrirò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Per la grazia immensa fatta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 un peccatore come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Cosa posso dare a te</a:t>
            </a:r>
            <a:endParaRPr kumimoji="0" lang="it-IT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Batang" pitchFamily="18" charset="-127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5094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5924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40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Ogni giorno ogni momento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ogni parola che dirò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Voglio che sia per la gloria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del mio amato salvator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il Tuo cuore sia contento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di vedere in me Signor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Ti servo con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Batang" pitchFamily="18" charset="-127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0992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332656"/>
            <a:ext cx="9144000" cy="4739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Batang" pitchFamily="18" charset="-127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Alzo le mani al cielo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per gridare al mondo intero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che io amo il mio Signor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Fino a quando un giorno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alla tua presenza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la tua gloria io contemplerò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atang" pitchFamily="18" charset="-127"/>
                <a:ea typeface="Arial Unicode MS" panose="020B0604020202020204" pitchFamily="34" charset="-128"/>
                <a:cs typeface="Arial Unicode MS" panose="020B0604020202020204" pitchFamily="34" charset="-128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5322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664"/>
            <a:ext cx="9144000" cy="4869160"/>
          </a:xfrm>
          <a:noFill/>
        </p:spPr>
        <p:txBody>
          <a:bodyPr/>
          <a:lstStyle/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L’anelo del mio cuore 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è di vedere in me Signor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Riflessa la tua gloria 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ed il tuo grande amor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Per chi ancora 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non ha dato la sua vita a te Signor</a:t>
            </a:r>
          </a:p>
          <a:p>
            <a:pPr algn="ctr" eaLnBrk="1" hangingPunct="1">
              <a:spcBef>
                <a:spcPts val="600"/>
              </a:spcBef>
              <a:buFontTx/>
              <a:buNone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loro parlerò</a:t>
            </a:r>
            <a:endParaRPr lang="it-IT" altLang="it-IT" sz="1800" b="1" dirty="0"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28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836712"/>
            <a:ext cx="9144000" cy="4869160"/>
          </a:xfrm>
          <a:noFill/>
        </p:spPr>
        <p:txBody>
          <a:bodyPr/>
          <a:lstStyle/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Mostrerò con la mia vita </a:t>
            </a: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il tuo grande immenso amor</a:t>
            </a: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Che hai mostrato sulla </a:t>
            </a:r>
            <a:r>
              <a:rPr lang="it-IT" sz="3600" b="1" dirty="0" err="1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croc</a:t>
            </a:r>
            <a:endParaRPr lang="it-IT" sz="3600" b="1" dirty="0">
              <a:solidFill>
                <a:srgbClr val="FFFFFF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  <a:ea typeface="Tahoma" pitchFamily="34" charset="0"/>
              <a:cs typeface="Tahoma" pitchFamily="34" charset="0"/>
            </a:endParaRP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 quando Dio ti abbandonò</a:t>
            </a: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Ma la morte non ha vinto </a:t>
            </a: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sei risorto mio Signor</a:t>
            </a:r>
          </a:p>
          <a:p>
            <a:pPr lvl="0" algn="ctr" eaLnBrk="1" hangingPunct="1">
              <a:spcBef>
                <a:spcPts val="600"/>
              </a:spcBef>
              <a:buNone/>
              <a:defRPr/>
            </a:pPr>
            <a:r>
              <a:rPr 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  <a:ea typeface="Tahoma" pitchFamily="34" charset="0"/>
                <a:cs typeface="Tahoma" pitchFamily="34" charset="0"/>
              </a:rPr>
              <a:t>E per questo grido ancor</a:t>
            </a:r>
          </a:p>
          <a:p>
            <a:pPr algn="ctr" eaLnBrk="1" hangingPunct="1">
              <a:buFontTx/>
              <a:buNone/>
            </a:pPr>
            <a:endParaRPr lang="it-IT" altLang="it-IT" sz="2400" b="1" i="1" dirty="0"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506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001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0" tIns="45706" rIns="91410" bIns="45706">
            <a:spAutoFit/>
          </a:bodyPr>
          <a:lstStyle/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Batang" pitchFamily="18" charset="-127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Alzo le mani al cielo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per gridare al mondo intero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che io amo il mio Signor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Fino a quando un giorno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alla tua presenza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la tua gloria io contemplerò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Tahoma" pitchFamily="34" charset="0"/>
                <a:cs typeface="Tahoma" pitchFamily="34" charset="0"/>
              </a:rPr>
              <a:t>fine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atang" pitchFamily="18" charset="-127"/>
                <a:ea typeface="Arial Unicode MS" panose="020B0604020202020204" pitchFamily="34" charset="-128"/>
                <a:cs typeface="Arial Unicode MS" panose="020B0604020202020204" pitchFamily="34" charset="-128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46037120"/>
      </p:ext>
    </p:extLst>
  </p:cSld>
  <p:clrMapOvr>
    <a:masterClrMapping/>
  </p:clrMapOvr>
</p:sld>
</file>

<file path=ppt/theme/theme1.xml><?xml version="1.0" encoding="utf-8"?>
<a:theme xmlns:a="http://schemas.openxmlformats.org/drawingml/2006/main" name="5_Struttura predefinita">
  <a:themeElements>
    <a:clrScheme name="2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205</Words>
  <Application>Microsoft Office PowerPoint</Application>
  <PresentationFormat>Presentazione su schermo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Batang</vt:lpstr>
      <vt:lpstr>Arial</vt:lpstr>
      <vt:lpstr>Bookman Old Style</vt:lpstr>
      <vt:lpstr>5_Struttura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2016-04-19T12:10:44Z</dcterms:created>
  <dcterms:modified xsi:type="dcterms:W3CDTF">2019-09-19T14:04:56Z</dcterms:modified>
</cp:coreProperties>
</file>