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65" r:id="rId4"/>
    <p:sldId id="266" r:id="rId5"/>
    <p:sldId id="267" r:id="rId6"/>
    <p:sldId id="268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56D64-50A0-4E47-8D0C-20CDE492FD3B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319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37E870-2232-4A0E-A0F3-A438172A918D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07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8F837-0634-4191-B272-77753D9D9FDE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796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73C7C-B9E9-40B3-8E6B-272EBA7C0BE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46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13E8F-26B5-4B81-A9DE-02633F68C8B2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141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E04C1-C2FB-4EE2-82DA-AC2C4111FC23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16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43224-8024-4B46-8017-695E2E96C2F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933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D93F0-5E7C-4385-B273-5CB45EE34655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18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BBF366-9A80-41A4-8E6C-4517C14BE4E1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034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F3A65-2C24-4A39-B8CD-E0566C3064AF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1398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8D3723-F201-4CF4-9121-8C704A7DAC17}" type="slidenum">
              <a:rPr lang="it-IT">
                <a:solidFill>
                  <a:srgbClr val="000000"/>
                </a:solidFill>
              </a:rPr>
              <a:pPr>
                <a:defRPr/>
              </a:pPr>
              <a:t>‹N›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4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6382943-E9B6-4BFA-9A35-C5C4E2F81538}" type="slidenum">
              <a:rPr lang="it-IT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44394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"/>
            <a:ext cx="9144000" cy="74148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Gesù è il centro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centro di tutto sei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centro di tutto sei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Dal principio alla fine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 sei stato e sempre sarai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Cristo, Cristo </a:t>
            </a:r>
            <a:r>
              <a:rPr kumimoji="0" lang="it-IT" altLang="it-IT" sz="2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(x2)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98374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68014"/>
            <a:ext cx="9144000" cy="55080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 sei il centro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Niente è più importante di Te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Gesù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Tutto l’universo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Gira intorno a te,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te Gesù..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centro sei solo Tu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01631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0"/>
            <a:ext cx="9108000" cy="65520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Guida la mia vita oh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Guida la mia vita oh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Dal principio alla fine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 sei stato e sempre sarai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Cristo.. Cristo 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45572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225000"/>
            <a:ext cx="9144000" cy="64080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 sei il centro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Niente è più importante di Te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Tutto l’universo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Gira intorno a te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A te Gesù..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centro sei solo Tu </a:t>
            </a:r>
            <a:r>
              <a:rPr kumimoji="0" lang="it-IT" altLang="it-IT" sz="3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(x2)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3419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331077"/>
            <a:ext cx="9144000" cy="56520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mio unico Anelo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sei tu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vita sei tu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la mia vita sei tu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88761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0" y="425671"/>
            <a:ext cx="9144000" cy="590400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centro della chiesa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sei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Il centro della chiesa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Sei Gesù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Ogni ginocchio si piegherà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Ogni lingua confesserà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uLnTx/>
                <a:uFillTx/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Cristo.. Cristo</a:t>
            </a: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altLang="it-IT" sz="40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it-IT" altLang="it-IT" sz="2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fine</a:t>
            </a:r>
            <a:endParaRPr kumimoji="0" lang="it-IT" altLang="it-IT" sz="2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4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it-IT" altLang="it-IT" sz="1800" b="1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ookman Old Style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47050220"/>
      </p:ext>
    </p:extLst>
  </p:cSld>
  <p:clrMapOvr>
    <a:masterClrMapping/>
  </p:clrMapOvr>
</p:sld>
</file>

<file path=ppt/theme/theme1.xml><?xml version="1.0" encoding="utf-8"?>
<a:theme xmlns:a="http://schemas.openxmlformats.org/drawingml/2006/main" name="3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155</Words>
  <Application>Microsoft Office PowerPoint</Application>
  <PresentationFormat>Presentazione su schermo (4:3)</PresentationFormat>
  <Paragraphs>62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Arial Unicode MS</vt:lpstr>
      <vt:lpstr>Bookman Old Style</vt:lpstr>
      <vt:lpstr>3_Struttura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9</cp:revision>
  <dcterms:created xsi:type="dcterms:W3CDTF">2017-06-30T14:36:45Z</dcterms:created>
  <dcterms:modified xsi:type="dcterms:W3CDTF">2018-10-16T09:35:08Z</dcterms:modified>
</cp:coreProperties>
</file>