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62" r:id="rId2"/>
    <p:sldId id="263" r:id="rId3"/>
    <p:sldId id="264" r:id="rId4"/>
    <p:sldId id="265" r:id="rId5"/>
    <p:sldId id="266" r:id="rId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6BF03-476F-4A4A-9F68-2ED09E7C8C9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454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235925-FEEF-44BE-994D-EC33E20061D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761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A8E789-6353-4085-AA98-0B3B29C1C34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164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DFA606-9E71-463D-91FD-6FFA4EFA6C8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075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365127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239" y="1681163"/>
            <a:ext cx="386873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30239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CEBBA-0475-4C88-81D7-4E30D76B27C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352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A84A68-7F44-4AFC-BDFF-E08D57FF363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136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32167-A104-4374-B9DA-E53AD02C988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371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788" y="987427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CA66D6-26D7-471C-94AD-65C519280FB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557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788" y="987427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9D701-F5C3-4915-8501-9C3697D5323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40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255E2C-C841-43DC-9766-ABE8196DABE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711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E437DD-2C2A-430D-A3B1-0F29207EC75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38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2"/>
            <a:ext cx="8229600" cy="4525963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A57CA8B-B1A6-4007-83DC-491C06617C8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371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3E76D2-E38E-40B1-A074-4812202BEC30}" type="slidenum">
              <a:rPr lang="it-IT" altLang="it-IT" smtClean="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07476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277" name="Group 2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9768865"/>
              </p:ext>
            </p:extLst>
          </p:nvPr>
        </p:nvGraphicFramePr>
        <p:xfrm>
          <a:off x="0" y="614643"/>
          <a:ext cx="9144000" cy="5628714"/>
        </p:xfrm>
        <a:graphic>
          <a:graphicData uri="http://schemas.openxmlformats.org/drawingml/2006/table">
            <a:tbl>
              <a:tblPr/>
              <a:tblGrid>
                <a:gridCol w="45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2871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Tu sei santo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Sei immenso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E sei degno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Di lode e </a:t>
                      </a:r>
                      <a:r>
                        <a:rPr kumimoji="0" lang="it-IT" altLang="it-IT" sz="3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onor</a:t>
                      </a:r>
                      <a:endParaRPr kumimoji="0" lang="it-IT" altLang="it-IT" sz="36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glow rad="127000">
                            <a:srgbClr val="000000"/>
                          </a:glow>
                        </a:effectLst>
                        <a:latin typeface="Bookman Old Style" panose="020506040505050202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Seguirò 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Ascolterò 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Amerò 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Nei giorni miei</a:t>
                      </a:r>
                    </a:p>
                  </a:txBody>
                  <a:tcPr marL="68580" marR="68580" marT="34290" marB="34290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(Tu sei santo)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(Sei immenso)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(E sei degno)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(Di lode e </a:t>
                      </a:r>
                      <a:r>
                        <a:rPr kumimoji="0" lang="it-IT" altLang="it-IT" sz="3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onor</a:t>
                      </a: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(Seguirò Te)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(Ascolterò Te)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(Amerò Te)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(Nei giorni miei)</a:t>
                      </a:r>
                    </a:p>
                  </a:txBody>
                  <a:tcPr marL="68580" marR="68580" marT="34290" marB="34290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CasellaDiTesto 1">
            <a:extLst>
              <a:ext uri="{FF2B5EF4-FFF2-40B4-BE49-F238E27FC236}">
                <a16:creationId xmlns:a16="http://schemas.microsoft.com/office/drawing/2014/main" id="{A7D1DF5E-014A-4CA3-9E69-FE016843E692}"/>
              </a:ext>
            </a:extLst>
          </p:cNvPr>
          <p:cNvSpPr txBox="1"/>
          <p:nvPr/>
        </p:nvSpPr>
        <p:spPr>
          <a:xfrm>
            <a:off x="3347864" y="24531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Principe di pace</a:t>
            </a:r>
          </a:p>
        </p:txBody>
      </p:sp>
    </p:spTree>
    <p:extLst>
      <p:ext uri="{BB962C8B-B14F-4D97-AF65-F5344CB8AC3E}">
        <p14:creationId xmlns:p14="http://schemas.microsoft.com/office/powerpoint/2010/main" val="2012980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Canterò a Lui, Io Lo loderò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Egli è il mio Re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solo degno è!</a:t>
            </a:r>
          </a:p>
          <a:p>
            <a:pPr marL="0" indent="0" algn="ctr">
              <a:spcBef>
                <a:spcPts val="0"/>
              </a:spcBef>
              <a:buNone/>
            </a:pP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Lo amerò, Lo adorerò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mi inchinerò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Davanti a Lui!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Principe di pace,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solo te io loderò!</a:t>
            </a:r>
          </a:p>
        </p:txBody>
      </p:sp>
    </p:spTree>
    <p:extLst>
      <p:ext uri="{BB962C8B-B14F-4D97-AF65-F5344CB8AC3E}">
        <p14:creationId xmlns:p14="http://schemas.microsoft.com/office/powerpoint/2010/main" val="22078143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277" name="Group 2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8249105"/>
              </p:ext>
            </p:extLst>
          </p:nvPr>
        </p:nvGraphicFramePr>
        <p:xfrm>
          <a:off x="0" y="0"/>
          <a:ext cx="9144000" cy="6857999"/>
        </p:xfrm>
        <a:graphic>
          <a:graphicData uri="http://schemas.openxmlformats.org/drawingml/2006/table">
            <a:tbl>
              <a:tblPr/>
              <a:tblGrid>
                <a:gridCol w="45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579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Tu sei santo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Sei immenso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E sei degno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Di lode e </a:t>
                      </a:r>
                      <a:r>
                        <a:rPr kumimoji="0" lang="it-IT" altLang="it-IT" sz="3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onor</a:t>
                      </a:r>
                      <a:endParaRPr kumimoji="0" lang="it-IT" altLang="it-IT" sz="36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glow rad="127000">
                            <a:srgbClr val="000000"/>
                          </a:glow>
                        </a:effectLst>
                        <a:latin typeface="Bookman Old Style" panose="020506040505050202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Seguirò 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Ascolterò 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Amerò 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Nei giorni miei</a:t>
                      </a:r>
                    </a:p>
                  </a:txBody>
                  <a:tcPr marL="68580" marR="68580" marT="34290" marB="34290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(Tu sei santo)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(Sei immenso)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(E sei degno)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(Di lode e </a:t>
                      </a:r>
                      <a:r>
                        <a:rPr kumimoji="0" lang="it-IT" altLang="it-IT" sz="3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onor</a:t>
                      </a: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(Seguirò Te)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(Ascolterò Te)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(Amerò Te)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glow rad="127000">
                              <a:srgbClr val="000000"/>
                            </a:glow>
                          </a:effectLst>
                          <a:latin typeface="Bookman Old Style" panose="02050604050505020204" pitchFamily="18" charset="0"/>
                        </a:rPr>
                        <a:t>(Nei giorni miei)</a:t>
                      </a:r>
                    </a:p>
                  </a:txBody>
                  <a:tcPr marL="68580" marR="68580" marT="34290" marB="34290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6270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Signore dei Signor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il Re dei Re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l’Altissimo 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Che regna su di me!</a:t>
            </a:r>
          </a:p>
          <a:p>
            <a:pPr marL="0" indent="0" algn="ctr">
              <a:spcBef>
                <a:spcPts val="450"/>
              </a:spcBef>
              <a:buNone/>
            </a:pPr>
            <a:endParaRPr lang="it-IT" altLang="it-IT" sz="3600" b="1" dirty="0">
              <a:solidFill>
                <a:schemeClr val="bg1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l’Emmanuel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grande IO SON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Principe di pace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l’Agnello sei</a:t>
            </a:r>
            <a:endParaRPr lang="it-IT" altLang="it-IT" sz="2850" b="1" dirty="0">
              <a:solidFill>
                <a:schemeClr val="bg1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544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3999" cy="6021288"/>
          </a:xfrm>
        </p:spPr>
        <p:txBody>
          <a:bodyPr/>
          <a:lstStyle/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vivente in me 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di grazia sei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sempre regni Tu  E l’Eterno sei</a:t>
            </a:r>
          </a:p>
          <a:p>
            <a:pPr marL="0" indent="0" algn="ctr">
              <a:spcBef>
                <a:spcPts val="450"/>
              </a:spcBef>
              <a:buNone/>
            </a:pP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l’Alfa, l’Omega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principio e la fin  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mio Salvator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Messia e Redentor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Principe di pace, solo te io loderò</a:t>
            </a:r>
            <a:endParaRPr lang="it-IT" altLang="it-IT" sz="285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6521E024-0EF4-47FB-A99D-D3CA89B55F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6228184" y="6858000"/>
            <a:ext cx="2452184" cy="1270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225541"/>
      </p:ext>
    </p:extLst>
  </p:cSld>
  <p:clrMapOvr>
    <a:masterClrMapping/>
  </p:clrMapOvr>
</p:sld>
</file>

<file path=ppt/theme/theme1.xml><?xml version="1.0" encoding="utf-8"?>
<a:theme xmlns:a="http://schemas.openxmlformats.org/drawingml/2006/main" name="8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224</Words>
  <Application>Microsoft Office PowerPoint</Application>
  <PresentationFormat>Presentazione su schermo (4:3)</PresentationFormat>
  <Paragraphs>60</Paragraphs>
  <Slides>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8" baseType="lpstr">
      <vt:lpstr>Arial</vt:lpstr>
      <vt:lpstr>Bookman Old Style</vt:lpstr>
      <vt:lpstr>8_Struttura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7</cp:revision>
  <dcterms:created xsi:type="dcterms:W3CDTF">2016-04-19T12:14:15Z</dcterms:created>
  <dcterms:modified xsi:type="dcterms:W3CDTF">2019-09-19T14:12:09Z</dcterms:modified>
</cp:coreProperties>
</file>