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1" r:id="rId2"/>
    <p:sldId id="262" r:id="rId3"/>
    <p:sldId id="263" r:id="rId4"/>
    <p:sldId id="264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3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2C15C-6285-412B-AA87-A32BD3954A5F}" type="datetimeFigureOut">
              <a:rPr lang="it-IT" smtClean="0"/>
              <a:t>01/11/2018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A70E6A-D7C5-45C7-89BB-BD608EAB21D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123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E206D6-12AC-4571-B65D-83604E43E657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81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88114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93844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2365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7701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3964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23670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6166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07586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6659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1720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28041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4507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15610" y="336200"/>
            <a:ext cx="9112780" cy="477051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NELLA CASA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È meglio un giorno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nella casa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Che tanti anni senza di Lui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Preferisco un angolo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della casa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Che tutto il palazzo di un re,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Che tutto il palazzo di un re</a:t>
            </a:r>
          </a:p>
        </p:txBody>
      </p:sp>
    </p:spTree>
    <p:extLst>
      <p:ext uri="{BB962C8B-B14F-4D97-AF65-F5344CB8AC3E}">
        <p14:creationId xmlns:p14="http://schemas.microsoft.com/office/powerpoint/2010/main" val="312463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31220" y="484207"/>
            <a:ext cx="9112780" cy="50782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vieni con me nella casa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Celebreremo insieme il suo amor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Festeggeremo in </a:t>
            </a:r>
            <a:r>
              <a:rPr kumimoji="0" lang="it-IT" altLang="it-IT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onor</a:t>
            </a:r>
            <a:endParaRPr kumimoji="0" lang="it-IT" altLang="it-IT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di colui che ci amò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 stando lì nella casa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rallegreremo il suo cuor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Gli porteremo offerte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di obbedienza e amor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Nella casa di Dio…</a:t>
            </a: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2183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46082"/>
            <a:ext cx="9112780" cy="397029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Arde il mio cuore,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arde di amor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Per Gesù che ci ha dato la vita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Per questo il mio cuore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ti vuole adorar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Desidera stare con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Desidera stare con te!</a:t>
            </a:r>
          </a:p>
        </p:txBody>
      </p:sp>
    </p:spTree>
    <p:extLst>
      <p:ext uri="{BB962C8B-B14F-4D97-AF65-F5344CB8AC3E}">
        <p14:creationId xmlns:p14="http://schemas.microsoft.com/office/powerpoint/2010/main" val="820568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15610" y="254810"/>
            <a:ext cx="9112780" cy="594006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vieni con me nella casa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Celebreremo insieme il suo amor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Festeggeremo in </a:t>
            </a:r>
            <a:r>
              <a:rPr kumimoji="0" lang="it-IT" altLang="it-IT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onor</a:t>
            </a:r>
            <a:endParaRPr kumimoji="0" lang="it-IT" altLang="it-IT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di colui che ci amò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 stando lì nella casa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rallegreremo</a:t>
            </a: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 il suo cuor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Gli porteremo offerte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di obbedienza e amor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Nella casa di Dio…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521611239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161</Words>
  <Application>Microsoft Office PowerPoint</Application>
  <PresentationFormat>Presentazione su schermo (4:3)</PresentationFormat>
  <Paragraphs>37</Paragraphs>
  <Slides>4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Arial Unicode MS</vt:lpstr>
      <vt:lpstr>Bookman Old Style</vt:lpstr>
      <vt:lpstr>Calibri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5</cp:revision>
  <dcterms:created xsi:type="dcterms:W3CDTF">2018-01-22T17:14:24Z</dcterms:created>
  <dcterms:modified xsi:type="dcterms:W3CDTF">2018-11-01T08:29:51Z</dcterms:modified>
</cp:coreProperties>
</file>