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094C75"/>
    <a:srgbClr val="0C034D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53" autoAdjust="0"/>
    <p:restoredTop sz="94660"/>
  </p:normalViewPr>
  <p:slideViewPr>
    <p:cSldViewPr>
      <p:cViewPr varScale="1">
        <p:scale>
          <a:sx n="63" d="100"/>
          <a:sy n="63" d="100"/>
        </p:scale>
        <p:origin x="8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19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0978AA-88A1-4BC1-BAB7-D92F3BADDA24}" type="datetimeFigureOut">
              <a:rPr lang="it-IT" smtClean="0"/>
              <a:t>03/10/2017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4967CC-4C88-4E4F-A508-53B5F01BA82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53831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0086B-1913-497E-9DAC-A7DA6934594E}" type="datetimeFigureOut">
              <a:rPr lang="it-IT" smtClean="0"/>
              <a:t>03/10/2017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1D1DD-AC83-48B0-84ED-5D39511DA6A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3050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2707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97433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62426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70181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23106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7792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8872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8116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499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0912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0450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88F80D4D-F015-473B-B608-48C88F899EBE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hyperlink" Target="12%20luce%20del%20mondo.ppt" TargetMode="External"/><Relationship Id="rId18" Type="http://schemas.openxmlformats.org/officeDocument/2006/relationships/hyperlink" Target="17%20aprimi%20gli%20occhi%20del%20cuore.ppt" TargetMode="External"/><Relationship Id="rId26" Type="http://schemas.openxmlformats.org/officeDocument/2006/relationships/hyperlink" Target="27%20aria.ppt" TargetMode="External"/><Relationship Id="rId39" Type="http://schemas.openxmlformats.org/officeDocument/2006/relationships/hyperlink" Target="io%20credo%20in%20te%20Ges&#249;.pptx" TargetMode="External"/><Relationship Id="rId21" Type="http://schemas.openxmlformats.org/officeDocument/2006/relationships/hyperlink" Target="21%20cos&#236;%20come%20sono%20Signor.ppt" TargetMode="External"/><Relationship Id="rId34" Type="http://schemas.openxmlformats.org/officeDocument/2006/relationships/hyperlink" Target="38%20grazie%20per%20la%20croce.ppt" TargetMode="External"/><Relationship Id="rId7" Type="http://schemas.openxmlformats.org/officeDocument/2006/relationships/hyperlink" Target="6%20io%20ti%20dono%20il%20mio%20cuor.ppt" TargetMode="External"/><Relationship Id="rId2" Type="http://schemas.openxmlformats.org/officeDocument/2006/relationships/hyperlink" Target="1%20grande%20&#232;%20il%20re%20de%20re.ppt" TargetMode="External"/><Relationship Id="rId16" Type="http://schemas.openxmlformats.org/officeDocument/2006/relationships/hyperlink" Target="15%20Quando%20l&#8217;avversario%20verr&#224;.ppt" TargetMode="External"/><Relationship Id="rId20" Type="http://schemas.openxmlformats.org/officeDocument/2006/relationships/hyperlink" Target="20%20che%20grande%20&#232;%20il%20mio%20Signor.ppt" TargetMode="External"/><Relationship Id="rId29" Type="http://schemas.openxmlformats.org/officeDocument/2006/relationships/hyperlink" Target="30%20principe%20di%20pace.ppt" TargetMode="External"/><Relationship Id="rId41" Type="http://schemas.openxmlformats.org/officeDocument/2006/relationships/hyperlink" Target="IMMERGIMI.pptx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5%20quando%20penso%20al%20tuo%20amore.ppt" TargetMode="External"/><Relationship Id="rId11" Type="http://schemas.openxmlformats.org/officeDocument/2006/relationships/hyperlink" Target="10%20voglio%20stare%20con%20te.ppt" TargetMode="External"/><Relationship Id="rId24" Type="http://schemas.openxmlformats.org/officeDocument/2006/relationships/hyperlink" Target="25%20attraverso%20Ges&#249;.ppt" TargetMode="External"/><Relationship Id="rId32" Type="http://schemas.openxmlformats.org/officeDocument/2006/relationships/hyperlink" Target="36%20Facciamo%20festa.ppt" TargetMode="External"/><Relationship Id="rId37" Type="http://schemas.openxmlformats.org/officeDocument/2006/relationships/hyperlink" Target="41%201000%20ragioni.ppt" TargetMode="External"/><Relationship Id="rId40" Type="http://schemas.openxmlformats.org/officeDocument/2006/relationships/hyperlink" Target="44%20adorer&#242;.pptx" TargetMode="External"/><Relationship Id="rId5" Type="http://schemas.openxmlformats.org/officeDocument/2006/relationships/hyperlink" Target="4%20Leone%20della%20trib&#249;%20di%20Giuda.ppt" TargetMode="External"/><Relationship Id="rId15" Type="http://schemas.openxmlformats.org/officeDocument/2006/relationships/hyperlink" Target="14%20Gloria%20a%20Dio.ppt" TargetMode="External"/><Relationship Id="rId23" Type="http://schemas.openxmlformats.org/officeDocument/2006/relationships/hyperlink" Target="23%20torno%20alla%20vera%20adorazione.ppt" TargetMode="External"/><Relationship Id="rId28" Type="http://schemas.openxmlformats.org/officeDocument/2006/relationships/hyperlink" Target="29%20adoriamo.ppt" TargetMode="External"/><Relationship Id="rId36" Type="http://schemas.openxmlformats.org/officeDocument/2006/relationships/hyperlink" Target="40%20non%20temere.ppt" TargetMode="External"/><Relationship Id="rId10" Type="http://schemas.openxmlformats.org/officeDocument/2006/relationships/hyperlink" Target="9%20&#232;%20un%20onore%20per%20me.ppt" TargetMode="External"/><Relationship Id="rId19" Type="http://schemas.openxmlformats.org/officeDocument/2006/relationships/hyperlink" Target="19%20nessuno%20&#232;%20come%20Te.ppt" TargetMode="External"/><Relationship Id="rId31" Type="http://schemas.openxmlformats.org/officeDocument/2006/relationships/hyperlink" Target="35%20Non%20c&#8217;&#232;%20niente%20di%20pi&#249;%20bello.ppt" TargetMode="External"/><Relationship Id="rId4" Type="http://schemas.openxmlformats.org/officeDocument/2006/relationships/hyperlink" Target="3%20combatte%20per%20noi%20il%20Signor.ppt" TargetMode="External"/><Relationship Id="rId9" Type="http://schemas.openxmlformats.org/officeDocument/2006/relationships/hyperlink" Target="8%20il%20tempio%20santo%20di%20Dio.ppt" TargetMode="External"/><Relationship Id="rId14" Type="http://schemas.openxmlformats.org/officeDocument/2006/relationships/hyperlink" Target="13%20Dalla%20nascita%20del%20sol.ppt" TargetMode="External"/><Relationship Id="rId22" Type="http://schemas.openxmlformats.org/officeDocument/2006/relationships/hyperlink" Target="22%20desidero%20Te.ppt" TargetMode="External"/><Relationship Id="rId27" Type="http://schemas.openxmlformats.org/officeDocument/2006/relationships/hyperlink" Target="28%20Ges&#249;%20&#232;%20il%20Re%20dei%20re.ppt" TargetMode="External"/><Relationship Id="rId30" Type="http://schemas.openxmlformats.org/officeDocument/2006/relationships/hyperlink" Target="32%20lodino%20gli%20angeli.ppt" TargetMode="External"/><Relationship Id="rId35" Type="http://schemas.openxmlformats.org/officeDocument/2006/relationships/hyperlink" Target="39%20il%20centurione.ppt" TargetMode="External"/><Relationship Id="rId8" Type="http://schemas.openxmlformats.org/officeDocument/2006/relationships/hyperlink" Target="7%20io%20so%20che%20il%20redentore%20vive.ppt" TargetMode="External"/><Relationship Id="rId3" Type="http://schemas.openxmlformats.org/officeDocument/2006/relationships/hyperlink" Target="2%20io%20ero%20solo.ppt" TargetMode="External"/><Relationship Id="rId12" Type="http://schemas.openxmlformats.org/officeDocument/2006/relationships/hyperlink" Target="11%20Cristo%20muove%20le%20montagne.ppt" TargetMode="External"/><Relationship Id="rId17" Type="http://schemas.openxmlformats.org/officeDocument/2006/relationships/hyperlink" Target="16%20Ges&#249;%20dolce%20musica.ppt" TargetMode="External"/><Relationship Id="rId25" Type="http://schemas.openxmlformats.org/officeDocument/2006/relationships/hyperlink" Target="26%20a%20Dio%20che%20mi%20ha%20salvato.ppt" TargetMode="External"/><Relationship Id="rId33" Type="http://schemas.openxmlformats.org/officeDocument/2006/relationships/hyperlink" Target="37%20Mi%20arrendo.ppt" TargetMode="External"/><Relationship Id="rId38" Type="http://schemas.openxmlformats.org/officeDocument/2006/relationships/hyperlink" Target="42%20%20Meraviglioso%20Sei.ppt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95536" y="260648"/>
            <a:ext cx="8640959" cy="6319082"/>
          </a:xfrm>
          <a:solidFill>
            <a:srgbClr val="000000"/>
          </a:solidFill>
        </p:spPr>
        <p:txBody>
          <a:bodyPr numCol="2"/>
          <a:lstStyle/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" action="ppaction://hlinkpres?slideindex=1&amp;slidetitle="/>
              </a:rPr>
              <a:t>1-Grande è il Re dei re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3" action="ppaction://hlinkpres?slideindex=1&amp;slidetitle="/>
              </a:rPr>
              <a:t>2-Io ero solo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4" action="ppaction://hlinkpres?slideindex=1&amp;slidetitle="/>
              </a:rPr>
              <a:t>3-Combatte per noi il Signor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5" action="ppaction://hlinkpres?slideindex=1&amp;slidetitle="/>
              </a:rPr>
              <a:t>4-Leone della tribù di Giuda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6" action="ppaction://hlinkpres?slideindex=1&amp;slidetitle="/>
              </a:rPr>
              <a:t>5-Quando penso al tuo amore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7" action="ppaction://hlinkpres?slideindex=1&amp;slidetitle="/>
              </a:rPr>
              <a:t>6-Io ti dono il mio cuor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8" action="ppaction://hlinkpres?slideindex=1&amp;slidetitle="/>
              </a:rPr>
              <a:t>7-Io so che il Redentore vive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9" action="ppaction://hlinkpres?slideindex=1&amp;slidetitle="/>
              </a:rPr>
              <a:t>8 il tempio santo di Dio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0" action="ppaction://hlinkpres?slideindex=1&amp;slidetitle="/>
              </a:rPr>
              <a:t>9-È un onore per me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1" action="ppaction://hlinkpres?slideindex=1&amp;slidetitle="/>
              </a:rPr>
              <a:t>10-Voglio stare con Te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2" action="ppaction://hlinkpres?slideindex=1&amp;slidetitle="/>
              </a:rPr>
              <a:t>11-Cristo muove le montagne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13" action="ppaction://hlinkpres?slideindex=1&amp;slidetitle="/>
              </a:rPr>
              <a:t>12 Luce del mondo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4" action="ppaction://hlinkpres?slideindex=1&amp;slidetitle="/>
              </a:rPr>
              <a:t>13-Dalla nascita del sol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5" action="ppaction://hlinkpres?slideindex=1&amp;slidetitle="/>
              </a:rPr>
              <a:t>14-Gloria a Dio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6" action="ppaction://hlinkpres?slideindex=1&amp;slidetitle="/>
              </a:rPr>
              <a:t>15-Quando l’avversario verrà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7" action="ppaction://hlinkpres?slideindex=1&amp;slidetitle="/>
              </a:rPr>
              <a:t>16 Gesù dolce musica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8" action="ppaction://hlinkpres?slideindex=1&amp;slidetitle="/>
              </a:rPr>
              <a:t>17 Aprimi gli occhi del cuore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19" action="ppaction://hlinkpres?slideindex=1&amp;slidetitle="/>
              </a:rPr>
              <a:t>19 Nessuno è come Te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0" action="ppaction://hlinkpres?slideindex=1&amp;slidetitle="/>
              </a:rPr>
              <a:t>20 Che grande è il mio Signor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1" action="ppaction://hlinkpres?slideindex=1&amp;slidetitle="/>
              </a:rPr>
              <a:t>21 Così come sono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2" action="ppaction://hlinkpres?slideindex=1&amp;slidetitle="/>
              </a:rPr>
              <a:t>22 Desidero Te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3" action="ppaction://hlinkpres?slideindex=1&amp;slidetitle="/>
              </a:rPr>
              <a:t>23 Torno alla vera adorazione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4" action="ppaction://hlinkpres?slideindex=1&amp;slidetitle="/>
              </a:rPr>
              <a:t>25 Attraverso Gesù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5" action="ppaction://hlinkpres?slideindex=1&amp;slidetitle="/>
              </a:rPr>
              <a:t>26 A Dio che mi ha salvato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6" action="ppaction://hlinkpres?slideindex=1&amp;slidetitle="/>
              </a:rPr>
              <a:t>27 Aria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7" action="ppaction://hlinkpres?slideindex=1&amp;slidetitle="/>
              </a:rPr>
              <a:t>28 Gesù è il Re dei re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8" action="ppaction://hlinkpres?slideindex=1&amp;slidetitle="/>
              </a:rPr>
              <a:t>29 Adoriamo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29" action="ppaction://hlinkpres?slideindex=1&amp;slidetitle="/>
              </a:rPr>
              <a:t>30 Principe di pace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30" action="ppaction://hlinkpres?slideindex=1&amp;slidetitle="/>
              </a:rPr>
              <a:t>32 Lodino gli angeli</a:t>
            </a:r>
            <a:endParaRPr lang="it-IT" sz="1400" b="1" dirty="0"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31" action="ppaction://hlinkpres?slideindex=1&amp;slidetitle="/>
              </a:rPr>
              <a:t>35 non c’è niente di più bello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32" action="ppaction://hlinkpres?slideindex=1&amp;slidetitle="/>
              </a:rPr>
              <a:t>36 Facciamo Festa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33" action="ppaction://hlinkpres?slideindex=1&amp;slidetitle="/>
              </a:rPr>
              <a:t>37 io mi arrendo</a:t>
            </a:r>
            <a:endParaRPr lang="it-IT" sz="1400" b="1" dirty="0"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34" action="ppaction://hlinkpres?slideindex=1&amp;slidetitle="/>
              </a:rPr>
              <a:t>38 Grazie per la croce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35" action="ppaction://hlinkpres?slideindex=1&amp;slidetitle="/>
              </a:rPr>
              <a:t>39 il centurione</a:t>
            </a:r>
            <a:endParaRPr lang="it-IT" sz="1400" b="1" dirty="0"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36" action="ppaction://hlinkpres?slideindex=1&amp;slidetitle="/>
              </a:rPr>
              <a:t>40 Non temere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37" action="ppaction://hlinkpres?slideindex=1&amp;slidetitle="/>
              </a:rPr>
              <a:t>41 1000 ragioni per lodare Dio</a:t>
            </a:r>
            <a:endParaRPr lang="it-IT" sz="1400" b="1" dirty="0"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38" action="ppaction://hlinkpres?slideindex=1&amp;slidetitle="/>
              </a:rPr>
              <a:t>42 </a:t>
            </a:r>
            <a:r>
              <a:rPr lang="it-IT" sz="1400" b="1" dirty="0" err="1">
                <a:effectLst/>
                <a:latin typeface="Bookman Old Style" panose="02050604050505020204" pitchFamily="18" charset="0"/>
                <a:hlinkClick r:id="rId38" action="ppaction://hlinkpres?slideindex=1&amp;slidetitle="/>
              </a:rPr>
              <a:t>Meravigliosos</a:t>
            </a:r>
            <a:r>
              <a:rPr lang="it-IT" sz="1400" b="1" dirty="0">
                <a:effectLst/>
                <a:latin typeface="Bookman Old Style" panose="02050604050505020204" pitchFamily="18" charset="0"/>
                <a:hlinkClick r:id="rId38" action="ppaction://hlinkpres?slideindex=1&amp;slidetitle="/>
              </a:rPr>
              <a:t> sei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39" action="ppaction://hlinkpres?slideindex=1&amp;slidetitle="/>
              </a:rPr>
              <a:t>43 io credo in te</a:t>
            </a:r>
            <a:endParaRPr lang="it-IT" sz="1400" b="1" dirty="0"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effectLst/>
                <a:latin typeface="Bookman Old Style" panose="02050604050505020204" pitchFamily="18" charset="0"/>
                <a:hlinkClick r:id="rId40" action="ppaction://hlinkpres?slideindex=1&amp;slidetitle="/>
              </a:rPr>
              <a:t>44 credo in te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  <a:p>
            <a:pPr algn="l">
              <a:spcAft>
                <a:spcPts val="600"/>
              </a:spcAft>
            </a:pPr>
            <a:r>
              <a:rPr lang="it-IT" sz="1400" b="1" dirty="0">
                <a:latin typeface="Bookman Old Style" panose="02050604050505020204" pitchFamily="18" charset="0"/>
                <a:hlinkClick r:id="rId41" action="ppaction://hlinkpres?slideindex=1&amp;slidetitle="/>
              </a:rPr>
              <a:t>45 immergimi</a:t>
            </a:r>
            <a:endParaRPr lang="it-IT" sz="1400" b="1" dirty="0">
              <a:effectLst/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995852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177</Words>
  <Application>Microsoft Office PowerPoint</Application>
  <PresentationFormat>Presentazione su schermo (4:3)</PresentationFormat>
  <Paragraphs>40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grace of god</dc:creator>
  <cp:lastModifiedBy>chiesa</cp:lastModifiedBy>
  <cp:revision>99</cp:revision>
  <dcterms:created xsi:type="dcterms:W3CDTF">2012-01-15T12:37:48Z</dcterms:created>
  <dcterms:modified xsi:type="dcterms:W3CDTF">2017-10-03T14:17:32Z</dcterms:modified>
</cp:coreProperties>
</file>