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ED6A8C-07EE-4692-905D-B4D32D381E69}" type="datetimeFigureOut">
              <a:rPr lang="it-IT" smtClean="0"/>
              <a:t>22/06/2018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5ABDFC-3FD6-44E1-B579-62CEAD8E8A1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9652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41CFD3-F214-4A38-945F-22F7D3A223BF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556809C4-274A-49B8-9EBD-9877D756D468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943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41CFD3-F214-4A38-945F-22F7D3A223BF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556809C4-274A-49B8-9EBD-9877D756D468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70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C81759-4876-411D-AB07-68CA8CF7C346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2490BA7B-7BCE-4D90-ACB7-E724C8441996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8273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41CFD3-F214-4A38-945F-22F7D3A223BF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556809C4-274A-49B8-9EBD-9877D756D468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274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228E9A3-3931-48AE-8A26-512F18068F05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A0C9D87D-1B2F-4805-A527-B4C9116FB631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819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8197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40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41CFD3-F214-4A38-945F-22F7D3A223BF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556809C4-274A-49B8-9EBD-9877D756D468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659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74B3EA-1905-4D84-89AA-3FF2ABF3423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80246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5D4933-297A-4831-AA64-FE4D93E8318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3210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6E0512-B266-4BBF-BF13-CB3421F8A2F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39163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BE0CD0-4406-48EE-BA02-DDC7D1ECBF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94275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62E566-D05A-47B3-893F-25D8477951A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15704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9E406A-EA6D-49C4-9091-DD8FF28A532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75230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7A2BB-3950-4857-B14F-989A546EDCF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9420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A15A10-0BEE-4250-905E-34416770063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03757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6F2373-B4A3-4047-9CE8-D4DF4272EB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38414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32AF69-1847-4300-A12A-D9BC1B2B331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9377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5131C8-E9B0-4E69-BC27-2DC823C5F8E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10370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0708E8E7-E30A-4AA0-A1BC-EA2424B458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0679200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42888"/>
            <a:ext cx="9144000" cy="5772150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dirty="0">
                <a:solidFill>
                  <a:schemeClr val="tx1"/>
                </a:solidFill>
                <a:latin typeface="Bookman Old Style" panose="02050604050505020204" pitchFamily="18" charset="0"/>
              </a:rPr>
              <a:t>I miei anni più belli</a:t>
            </a:r>
          </a:p>
          <a:p>
            <a:pPr marL="0" indent="0" algn="ctr" defTabSz="449263" eaLnBrk="1" hangingPunct="1">
              <a:lnSpc>
                <a:spcPct val="15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80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 miei anni più belli,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voglio spender per Te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8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 Te mio Signore,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che moristi per me</a:t>
            </a:r>
          </a:p>
          <a:p>
            <a:pPr marL="0" indent="0" algn="ctr" defTabSz="449263" eaLnBrk="1" hangingPunct="1">
              <a:lnSpc>
                <a:spcPct val="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6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43945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640080"/>
            <a:ext cx="9144000" cy="5340096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mia vita di oggi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a Te mio Signor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800" b="1" dirty="0"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 Te vo’ consacrare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l'intero mio cuor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800" b="1" dirty="0"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 Te luce di vita e fonte d'amor ed eterno </a:t>
            </a:r>
            <a:r>
              <a:rPr lang="it-IT" altLang="it-IT" sz="4800" b="1" dirty="0" err="1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tesor</a:t>
            </a:r>
            <a:endParaRPr lang="it-IT" altLang="it-IT" sz="4800" b="1" dirty="0"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21747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248656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Questo mondo mi offre,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 suoi molti piacer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Perché io m'allontani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dal Tuo sguardo Signor</a:t>
            </a:r>
          </a:p>
          <a:p>
            <a:pPr marL="0" indent="0" algn="ctr" defTabSz="449263" eaLnBrk="1" hangingPunct="1">
              <a:lnSpc>
                <a:spcPct val="5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76922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475488"/>
            <a:ext cx="9144000" cy="5649278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mia vita di oggi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a Te mio Signor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800" b="1" dirty="0"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 Te vo’ consacrare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l'intero mio cuor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800" b="1" dirty="0"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 Te luce di vita e fonte d'amor ed eterno </a:t>
            </a:r>
            <a:r>
              <a:rPr lang="it-IT" altLang="it-IT" sz="4800" b="1" dirty="0" err="1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tesor</a:t>
            </a:r>
            <a:endParaRPr lang="it-IT" altLang="it-IT" sz="4800" b="1" dirty="0"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6839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010912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Or tu sei la mia luce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 te sol vo’ guardar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tua man mi conduce verso il cielo Signor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5539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676656"/>
            <a:ext cx="9144000" cy="5192078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mia vita di oggi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tutto a Te mio Signor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800" b="1" dirty="0"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 Te vo’ consacrare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l'intero mio cuor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800" b="1" dirty="0"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 Te luce di vita e fonte d'amor ed eterno </a:t>
            </a:r>
            <a:r>
              <a:rPr lang="it-IT" altLang="it-IT" sz="4800" b="1" dirty="0" err="1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tesor</a:t>
            </a:r>
            <a:r>
              <a:rPr lang="it-IT" altLang="it-IT" sz="48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</a:t>
            </a:r>
            <a:r>
              <a:rPr lang="it-IT" altLang="it-IT" sz="20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(x2)</a:t>
            </a:r>
          </a:p>
          <a:p>
            <a:pPr marL="0" indent="0" algn="ctr" defTabSz="449263" eaLnBrk="1" hangingPunct="1">
              <a:lnSpc>
                <a:spcPct val="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2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13855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164</Words>
  <Application>Microsoft Office PowerPoint</Application>
  <PresentationFormat>Presentazione su schermo (4:3)</PresentationFormat>
  <Paragraphs>52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Arial Unicode MS</vt:lpstr>
      <vt:lpstr>Arial</vt:lpstr>
      <vt:lpstr>Bookman Old Style</vt:lpstr>
      <vt:lpstr>Calibri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chiesa sala</cp:lastModifiedBy>
  <cp:revision>4</cp:revision>
  <dcterms:created xsi:type="dcterms:W3CDTF">2017-06-30T14:42:18Z</dcterms:created>
  <dcterms:modified xsi:type="dcterms:W3CDTF">2018-06-22T07:31:44Z</dcterms:modified>
</cp:coreProperties>
</file>