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4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1C0D82-9D08-433A-88B8-433F813E836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727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40B796-3200-4F73-B497-9CDB2BD2B11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947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0CF221-51BB-4277-8247-B3011769FED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482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75353F-D9A0-457F-A940-241ECE26FDE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707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47BD3E-1F46-459B-87B1-9A3BE22AD49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977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3E82E3-2CBD-41FA-AF92-E3FD3B31F3D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629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29EFD7-1202-41E5-AA8A-437260BE87A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491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7FF1BE-D4B5-49B0-BDFC-529ADF8E984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283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29655E-C551-41D3-B168-F5CFDBFDA3A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595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043CA2-4A58-4400-A47F-96339AD2741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021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DCA295-321A-4775-8701-59C9306FC50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077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4D5DD4-0C6D-4271-A7D2-5577A218ACCF}" type="slidenum">
              <a:rPr lang="it-IT" altLang="it-IT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950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4985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0" tIns="45706" rIns="91410" bIns="45706">
            <a:spAutoFit/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dirty="0">
                <a:solidFill>
                  <a:srgbClr val="FFFFFF"/>
                </a:solidFill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mia luce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mia luce e forza Tu sei 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Il tuo amore è un fuoco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che arde in me 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Niente potrà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allontanarmi dal tuo amor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mia luce sei tu</a:t>
            </a:r>
          </a:p>
        </p:txBody>
      </p:sp>
    </p:spTree>
    <p:extLst>
      <p:ext uri="{BB962C8B-B14F-4D97-AF65-F5344CB8AC3E}">
        <p14:creationId xmlns:p14="http://schemas.microsoft.com/office/powerpoint/2010/main" val="2943871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146577"/>
            <a:ext cx="9144000" cy="5139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0" tIns="45706" rIns="91410" bIns="45706">
            <a:spAutoFit/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Con tutto il cuore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ti adoro Signor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voce Tua guida la vita mia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Tu sei il mio primo amor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Ed io anelo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tua gloria in me!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8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ea typeface="Arial Unicode MS" panose="020B0604020202020204" pitchFamily="34" charset="-128"/>
                <a:cs typeface="Arial Unicode MS" panose="020B0604020202020204" pitchFamily="34" charset="-128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8714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56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0" tIns="45706" rIns="91410" bIns="45706">
            <a:spAutoFit/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mia luce e forza Tu sei 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Il tuo amore è un fuoco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che arde in me 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Niente potrà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allontanarmi dal tuo amor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mia luce sei tu </a:t>
            </a:r>
            <a:r>
              <a:rPr lang="it-IT" sz="32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(x2)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2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fine</a:t>
            </a:r>
            <a:endParaRPr 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68281868"/>
      </p:ext>
    </p:extLst>
  </p:cSld>
  <p:clrMapOvr>
    <a:masterClrMapping/>
  </p:clrMapOvr>
</p:sld>
</file>

<file path=ppt/theme/theme1.xml><?xml version="1.0" encoding="utf-8"?>
<a:theme xmlns:a="http://schemas.openxmlformats.org/drawingml/2006/main" name="5_Struttura predefinita">
  <a:themeElements>
    <a:clrScheme name="2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92</Words>
  <Application>Microsoft Office PowerPoint</Application>
  <PresentationFormat>Presentazione su schermo (4:3)</PresentationFormat>
  <Paragraphs>25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7" baseType="lpstr">
      <vt:lpstr>Batang</vt:lpstr>
      <vt:lpstr>Arial</vt:lpstr>
      <vt:lpstr>Bookman Old Style</vt:lpstr>
      <vt:lpstr>5_Struttura predefinita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teresa intagliatore</cp:lastModifiedBy>
  <cp:revision>3</cp:revision>
  <dcterms:created xsi:type="dcterms:W3CDTF">2017-11-18T16:01:39Z</dcterms:created>
  <dcterms:modified xsi:type="dcterms:W3CDTF">2019-03-05T08:39:02Z</dcterms:modified>
</cp:coreProperties>
</file>